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830" autoAdjust="0"/>
    <p:restoredTop sz="94660"/>
  </p:normalViewPr>
  <p:slideViewPr>
    <p:cSldViewPr>
      <p:cViewPr>
        <p:scale>
          <a:sx n="100" d="100"/>
          <a:sy n="100" d="100"/>
        </p:scale>
        <p:origin x="-122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A5275-CAFB-471C-B770-14DE3293A392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2325-015F-4150-AF33-E3471D4F1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8489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A5275-CAFB-471C-B770-14DE3293A392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2325-015F-4150-AF33-E3471D4F1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933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A5275-CAFB-471C-B770-14DE3293A392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2325-015F-4150-AF33-E3471D4F1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90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A5275-CAFB-471C-B770-14DE3293A392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2325-015F-4150-AF33-E3471D4F1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461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A5275-CAFB-471C-B770-14DE3293A392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2325-015F-4150-AF33-E3471D4F1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487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A5275-CAFB-471C-B770-14DE3293A392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2325-015F-4150-AF33-E3471D4F1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6290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A5275-CAFB-471C-B770-14DE3293A392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2325-015F-4150-AF33-E3471D4F1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5766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A5275-CAFB-471C-B770-14DE3293A392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2325-015F-4150-AF33-E3471D4F1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382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A5275-CAFB-471C-B770-14DE3293A392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2325-015F-4150-AF33-E3471D4F1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058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A5275-CAFB-471C-B770-14DE3293A392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2325-015F-4150-AF33-E3471D4F1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4307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A5275-CAFB-471C-B770-14DE3293A392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2325-015F-4150-AF33-E3471D4F1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7885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A5275-CAFB-471C-B770-14DE3293A392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B2325-015F-4150-AF33-E3471D4F1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280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3568" y="3140968"/>
            <a:ext cx="7772400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i-FI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fi-FI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hristmas</a:t>
            </a:r>
            <a:endParaRPr lang="fi-FI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4823022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fi-FI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At </a:t>
            </a:r>
            <a:r>
              <a:rPr lang="fi-FI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Christmas</a:t>
            </a:r>
            <a:r>
              <a:rPr lang="fi-FI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in Finland, </a:t>
            </a:r>
            <a:r>
              <a:rPr lang="fi-FI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everyone</a:t>
            </a:r>
            <a:r>
              <a:rPr lang="fi-FI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fi-FI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eat</a:t>
            </a:r>
            <a:r>
              <a:rPr lang="fi-FI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</a:t>
            </a:r>
            <a:r>
              <a:rPr lang="fi-FI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christmas</a:t>
            </a:r>
            <a:r>
              <a:rPr lang="fi-FI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fi-FI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foods</a:t>
            </a:r>
            <a:r>
              <a:rPr lang="fi-FI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fi-FI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like</a:t>
            </a:r>
            <a:r>
              <a:rPr lang="fi-FI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fi-FI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cooked</a:t>
            </a:r>
            <a:r>
              <a:rPr lang="fi-FI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fi-FI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pork</a:t>
            </a:r>
            <a:r>
              <a:rPr lang="fi-FI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fi-FI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chop</a:t>
            </a:r>
            <a:r>
              <a:rPr lang="fi-FI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fi-FI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turkey</a:t>
            </a:r>
            <a:r>
              <a:rPr lang="fi-FI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</a:t>
            </a:r>
            <a:endParaRPr lang="fi-FI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r>
              <a:rPr lang="fi-FI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Christmas</a:t>
            </a:r>
            <a:r>
              <a:rPr lang="fi-FI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fi-FI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tree</a:t>
            </a:r>
            <a:r>
              <a:rPr lang="fi-FI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is </a:t>
            </a:r>
            <a:r>
              <a:rPr lang="fi-FI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also</a:t>
            </a:r>
            <a:r>
              <a:rPr lang="fi-FI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a </a:t>
            </a:r>
            <a:r>
              <a:rPr lang="fi-FI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sign</a:t>
            </a:r>
            <a:r>
              <a:rPr lang="fi-FI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fi-FI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of the </a:t>
            </a:r>
            <a:r>
              <a:rPr lang="fi-FI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christmas</a:t>
            </a:r>
            <a:r>
              <a:rPr lang="fi-FI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</a:t>
            </a:r>
          </a:p>
          <a:p>
            <a:r>
              <a:rPr lang="fi-FI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Christmas</a:t>
            </a:r>
            <a:r>
              <a:rPr lang="fi-FI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fi-FI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is </a:t>
            </a:r>
            <a:r>
              <a:rPr lang="fi-FI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time</a:t>
            </a:r>
            <a:r>
              <a:rPr lang="fi-FI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fi-FI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to </a:t>
            </a:r>
            <a:r>
              <a:rPr lang="fi-FI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celebrate</a:t>
            </a:r>
            <a:r>
              <a:rPr lang="fi-FI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the </a:t>
            </a:r>
            <a:r>
              <a:rPr lang="fi-FI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birth</a:t>
            </a:r>
            <a:r>
              <a:rPr lang="fi-FI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of </a:t>
            </a:r>
            <a:r>
              <a:rPr lang="fi-FI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Jesus,but</a:t>
            </a:r>
            <a:r>
              <a:rPr lang="fi-FI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fi-FI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it</a:t>
            </a:r>
            <a:r>
              <a:rPr lang="fi-FI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is </a:t>
            </a:r>
            <a:r>
              <a:rPr lang="fi-FI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also</a:t>
            </a:r>
            <a:r>
              <a:rPr lang="fi-FI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a </a:t>
            </a:r>
            <a:r>
              <a:rPr lang="fi-FI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time</a:t>
            </a:r>
            <a:r>
              <a:rPr lang="fi-FI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to </a:t>
            </a:r>
            <a:r>
              <a:rPr lang="fi-FI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calebrate</a:t>
            </a:r>
            <a:r>
              <a:rPr lang="fi-FI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with </a:t>
            </a:r>
            <a:r>
              <a:rPr lang="fi-FI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you</a:t>
            </a:r>
            <a:r>
              <a:rPr lang="fi-FI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fi-FI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familt</a:t>
            </a:r>
            <a:r>
              <a:rPr lang="fi-FI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and it has been celebrated for over </a:t>
            </a:r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thousand years.</a:t>
            </a:r>
            <a:endParaRPr lang="fi-FI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20688"/>
            <a:ext cx="4320480" cy="3024336"/>
          </a:xfrm>
          <a:prstGeom prst="rect">
            <a:avLst/>
          </a:prstGeom>
          <a:noFill/>
          <a:ln>
            <a:noFill/>
          </a:ln>
          <a:effectLst>
            <a:outerShdw dist="35921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48880"/>
            <a:ext cx="216024" cy="16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261" y="3645024"/>
            <a:ext cx="857251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79525" y="3695837"/>
            <a:ext cx="803130" cy="7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54" y="2433579"/>
            <a:ext cx="2378231" cy="184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87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9564" y="260648"/>
            <a:ext cx="8229600" cy="1143000"/>
          </a:xfrm>
        </p:spPr>
        <p:txBody>
          <a:bodyPr>
            <a:normAutofit/>
          </a:bodyPr>
          <a:lstStyle/>
          <a:p>
            <a:r>
              <a:rPr lang="fi-FI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Christmas</a:t>
            </a:r>
            <a:r>
              <a:rPr lang="fi-FI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i-FI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festivities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Christmas is celebrated in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several days, but the most important day in Finland is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Cristmas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eve </a:t>
            </a: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24.12, when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Santa Claus </a:t>
            </a: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with </a:t>
            </a: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flying using reindeers </a:t>
            </a: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sleigh"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giving </a:t>
            </a: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gifts to share with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and we also opening gifts in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Cristmas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eve.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fi-FI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32" y="3429000"/>
            <a:ext cx="3859291" cy="241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10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fi-FI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Christmas</a:t>
            </a:r>
            <a:r>
              <a:rPr lang="fi-FI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fi-FI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tree</a:t>
            </a:r>
            <a:r>
              <a:rPr lang="fi-FI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fi-FI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Christmas tree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 been a symbol of </a:t>
            </a: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hristmas.</a:t>
            </a:r>
          </a:p>
          <a:p>
            <a:pPr marL="0" indent="0" algn="ctr">
              <a:buNone/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decorate it  </a:t>
            </a: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nicely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Cristmas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eve morning to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</a:t>
            </a: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at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Christmas eve.</a:t>
            </a:r>
          </a:p>
          <a:p>
            <a:pPr marL="0" indent="0" algn="ctr">
              <a:buNone/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 a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Christmas eve, gifts are placed under the </a:t>
            </a: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hristmas tree.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831" y="3081703"/>
            <a:ext cx="2472282" cy="329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49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Christmas</a:t>
            </a:r>
            <a:r>
              <a:rPr lang="fi-FI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food</a:t>
            </a:r>
            <a:r>
              <a:rPr lang="fi-FI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i-FI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Christmas food has always been part of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Christmas</a:t>
            </a:r>
          </a:p>
          <a:p>
            <a:pPr marL="0" indent="0" algn="ctr">
              <a:buNone/>
            </a:pP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a variety of Christmas dishes: turkey, pork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chops, </a:t>
            </a: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roe, potato and carrot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casserole, turkey, ham </a:t>
            </a: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everything else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ctr">
              <a:buNone/>
            </a:pP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also a variety of drinks and desserts such as red wine,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</a:t>
            </a:r>
            <a:r>
              <a:rPr lang="en-US" sz="24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kinds </a:t>
            </a:r>
            <a:r>
              <a:rPr lang="en-US" sz="2400" b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desserts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ctr">
              <a:buNone/>
            </a:pPr>
            <a:endParaRPr lang="fi-FI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01008"/>
            <a:ext cx="436245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19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3204" y="332656"/>
            <a:ext cx="8229600" cy="1143000"/>
          </a:xfrm>
        </p:spPr>
        <p:txBody>
          <a:bodyPr>
            <a:normAutofit/>
          </a:bodyPr>
          <a:lstStyle/>
          <a:p>
            <a:r>
              <a:rPr lang="fi-FI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THANKS FOR YOUR PATIENS!!!</a:t>
            </a:r>
            <a:endParaRPr lang="fi-FI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fi-FI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Made </a:t>
            </a:r>
            <a:r>
              <a:rPr lang="fi-FI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by</a:t>
            </a:r>
            <a:r>
              <a:rPr lang="fi-FI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me, Jarkko</a:t>
            </a:r>
          </a:p>
          <a:p>
            <a:pPr marL="0" indent="0" algn="ctr">
              <a:buNone/>
            </a:pPr>
            <a:r>
              <a:rPr lang="fi-FI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And as </a:t>
            </a:r>
            <a:r>
              <a:rPr lang="fi-FI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always</a:t>
            </a:r>
            <a:r>
              <a:rPr lang="fi-FI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</a:t>
            </a:r>
          </a:p>
          <a:p>
            <a:pPr marL="0" indent="0" algn="ctr">
              <a:buNone/>
            </a:pPr>
            <a:r>
              <a:rPr lang="fi-FI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Have</a:t>
            </a:r>
            <a:r>
              <a:rPr lang="fi-FI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a </a:t>
            </a:r>
            <a:r>
              <a:rPr lang="fi-FI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nice</a:t>
            </a:r>
            <a:r>
              <a:rPr lang="fi-FI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fi-FI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day</a:t>
            </a:r>
            <a:r>
              <a:rPr lang="fi-FI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</a:p>
          <a:p>
            <a:pPr marL="0" indent="0" algn="ctr">
              <a:buNone/>
            </a:pPr>
            <a:endParaRPr lang="fi-FI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endParaRPr lang="fi-FI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endParaRPr lang="fi-FI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endParaRPr lang="fi-FI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endParaRPr lang="fi-FI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endParaRPr lang="fi-FI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endParaRPr lang="fi-FI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endParaRPr lang="fi-FI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endParaRPr lang="fi-FI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endParaRPr lang="fi-FI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endParaRPr lang="fi-FI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endParaRPr lang="fi-FI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endParaRPr lang="fi-FI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endParaRPr lang="fi-FI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endParaRPr lang="fi-FI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r>
              <a:rPr lang="fi-FI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Problem</a:t>
            </a:r>
            <a:r>
              <a:rPr lang="fi-FI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?!</a:t>
            </a:r>
          </a:p>
          <a:p>
            <a:pPr marL="0" indent="0" algn="ctr">
              <a:buNone/>
            </a:pPr>
            <a:endParaRPr lang="fi-FI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24944"/>
            <a:ext cx="3096344" cy="283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orakulmio 4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fi-FI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fi-FI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654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225</Words>
  <Application>Microsoft Office PowerPoint</Application>
  <PresentationFormat>Näytössä katseltava diaesitys (4:3)</PresentationFormat>
  <Paragraphs>34</Paragraphs>
  <Slides>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>Office-teema</vt:lpstr>
      <vt:lpstr>Christmas</vt:lpstr>
      <vt:lpstr>Christmas festivities</vt:lpstr>
      <vt:lpstr>Christmas tree </vt:lpstr>
      <vt:lpstr>Christmas food </vt:lpstr>
      <vt:lpstr>THANKS FOR YOUR PATIENS!!!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Finland´s christmas</dc:title>
  <dc:creator>Jarkko Ahava</dc:creator>
  <cp:lastModifiedBy>Kati Gwayambadde</cp:lastModifiedBy>
  <cp:revision>17</cp:revision>
  <dcterms:created xsi:type="dcterms:W3CDTF">2012-11-07T06:25:13Z</dcterms:created>
  <dcterms:modified xsi:type="dcterms:W3CDTF">2012-11-20T07:08:00Z</dcterms:modified>
</cp:coreProperties>
</file>