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9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5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9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1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8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7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5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6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1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166C-3D41-48F5-85AC-19DC26DB47F9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24EA-FAB9-4220-98E8-7141CDD789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5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FInland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flag</a:t>
            </a:r>
            <a:r>
              <a:rPr lang="fi-FI" dirty="0" smtClean="0"/>
              <a:t> and </a:t>
            </a:r>
            <a:r>
              <a:rPr lang="fi-FI" dirty="0" err="1" smtClean="0"/>
              <a:t>arms</a:t>
            </a:r>
            <a:r>
              <a:rPr lang="fi-FI" dirty="0" smtClean="0"/>
              <a:t> </a:t>
            </a:r>
            <a:r>
              <a:rPr lang="fi-FI" dirty="0" err="1" smtClean="0"/>
              <a:t>above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74" y="620688"/>
            <a:ext cx="470368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2695618" cy="17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famous</a:t>
            </a:r>
            <a:r>
              <a:rPr lang="fi-FI" dirty="0" smtClean="0"/>
              <a:t> </a:t>
            </a:r>
            <a:r>
              <a:rPr lang="fi-FI" dirty="0" err="1" smtClean="0"/>
              <a:t>football</a:t>
            </a:r>
            <a:r>
              <a:rPr lang="fi-FI" dirty="0" smtClean="0"/>
              <a:t> </a:t>
            </a:r>
            <a:r>
              <a:rPr lang="fi-FI" dirty="0" err="1" smtClean="0"/>
              <a:t>players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Jari Olavi ”</a:t>
            </a:r>
            <a:r>
              <a:rPr lang="fi-FI" dirty="0" err="1" smtClean="0"/>
              <a:t>litti</a:t>
            </a:r>
            <a:r>
              <a:rPr lang="fi-FI" dirty="0" smtClean="0"/>
              <a:t>” Litmanen</a:t>
            </a:r>
          </a:p>
          <a:p>
            <a:r>
              <a:rPr lang="fi-FI" dirty="0" smtClean="0"/>
              <a:t>He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played</a:t>
            </a:r>
            <a:r>
              <a:rPr lang="fi-FI" dirty="0" smtClean="0"/>
              <a:t> in </a:t>
            </a:r>
            <a:r>
              <a:rPr lang="fi-FI" dirty="0"/>
              <a:t>B</a:t>
            </a:r>
            <a:r>
              <a:rPr lang="fi-FI" dirty="0" smtClean="0"/>
              <a:t>arcelona and Ajax and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Sami Tuomas </a:t>
            </a:r>
            <a:r>
              <a:rPr lang="fi-FI" dirty="0" err="1" smtClean="0"/>
              <a:t>Hyypiä</a:t>
            </a:r>
            <a:endParaRPr lang="fi-FI" dirty="0" smtClean="0"/>
          </a:p>
          <a:p>
            <a:r>
              <a:rPr lang="fi-FI" dirty="0" smtClean="0"/>
              <a:t>He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played</a:t>
            </a:r>
            <a:r>
              <a:rPr lang="fi-FI" dirty="0" smtClean="0"/>
              <a:t> in Liverpool and Bayer </a:t>
            </a:r>
            <a:r>
              <a:rPr lang="fi-FI" dirty="0" err="1" smtClean="0"/>
              <a:t>Leverkusen</a:t>
            </a:r>
            <a:r>
              <a:rPr lang="fi-FI" dirty="0" smtClean="0"/>
              <a:t> and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teams</a:t>
            </a:r>
            <a:r>
              <a:rPr lang="fi-FI" dirty="0" smtClean="0"/>
              <a:t>. Sami </a:t>
            </a:r>
            <a:r>
              <a:rPr lang="fi-FI" dirty="0" err="1" smtClean="0"/>
              <a:t>was</a:t>
            </a:r>
            <a:r>
              <a:rPr lang="fi-FI" dirty="0" smtClean="0"/>
              <a:t> the </a:t>
            </a:r>
            <a:r>
              <a:rPr lang="fi-FI" dirty="0" err="1" smtClean="0"/>
              <a:t>captain</a:t>
            </a:r>
            <a:r>
              <a:rPr lang="fi-FI" dirty="0" smtClean="0"/>
              <a:t> of Liverpool </a:t>
            </a:r>
            <a:r>
              <a:rPr lang="fi-FI" dirty="0" err="1" smtClean="0"/>
              <a:t>football</a:t>
            </a:r>
            <a:r>
              <a:rPr lang="fi-FI" dirty="0" smtClean="0"/>
              <a:t> </a:t>
            </a:r>
            <a:r>
              <a:rPr lang="fi-FI" dirty="0" err="1" smtClean="0"/>
              <a:t>team.Now</a:t>
            </a:r>
            <a:r>
              <a:rPr lang="fi-FI" dirty="0" smtClean="0"/>
              <a:t> he is </a:t>
            </a:r>
            <a:r>
              <a:rPr lang="fi-FI" dirty="0" err="1" smtClean="0"/>
              <a:t>coaching</a:t>
            </a:r>
            <a:r>
              <a:rPr lang="fi-FI" dirty="0" smtClean="0"/>
              <a:t> Bayer </a:t>
            </a:r>
            <a:r>
              <a:rPr lang="fi-FI" dirty="0" err="1" smtClean="0"/>
              <a:t>Leverkusen</a:t>
            </a:r>
            <a:r>
              <a:rPr lang="fi-FI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088232" cy="261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50046"/>
            <a:ext cx="1763688" cy="21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famous</a:t>
            </a:r>
            <a:r>
              <a:rPr lang="fi-FI" dirty="0" smtClean="0"/>
              <a:t> ice hockey </a:t>
            </a:r>
            <a:r>
              <a:rPr lang="fi-FI" dirty="0" err="1" smtClean="0"/>
              <a:t>players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Teemu Ilmari Selänne</a:t>
            </a:r>
          </a:p>
          <a:p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NHL </a:t>
            </a:r>
            <a:r>
              <a:rPr lang="fi-FI" dirty="0" err="1" smtClean="0"/>
              <a:t>team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Winnipeg </a:t>
            </a:r>
            <a:r>
              <a:rPr lang="fi-FI" dirty="0" err="1" smtClean="0"/>
              <a:t>Jets</a:t>
            </a:r>
            <a:r>
              <a:rPr lang="fi-FI" dirty="0" smtClean="0"/>
              <a:t>. And he made a </a:t>
            </a:r>
            <a:r>
              <a:rPr lang="fi-FI" dirty="0" err="1" smtClean="0"/>
              <a:t>newcomer</a:t>
            </a:r>
            <a:r>
              <a:rPr lang="fi-FI" dirty="0" smtClean="0"/>
              <a:t> </a:t>
            </a:r>
            <a:r>
              <a:rPr lang="fi-FI" dirty="0" err="1" smtClean="0"/>
              <a:t>record</a:t>
            </a:r>
            <a:r>
              <a:rPr lang="fi-FI" dirty="0" smtClean="0"/>
              <a:t> in </a:t>
            </a:r>
            <a:r>
              <a:rPr lang="fi-FI" dirty="0" err="1" smtClean="0"/>
              <a:t>Jets</a:t>
            </a:r>
            <a:r>
              <a:rPr lang="fi-FI" dirty="0" smtClean="0"/>
              <a:t> (76 </a:t>
            </a:r>
            <a:r>
              <a:rPr lang="fi-FI" dirty="0" err="1" smtClean="0"/>
              <a:t>goals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Jari </a:t>
            </a:r>
            <a:r>
              <a:rPr lang="fi-FI" smtClean="0"/>
              <a:t>Pekka </a:t>
            </a:r>
            <a:r>
              <a:rPr lang="fi-FI" dirty="0" err="1"/>
              <a:t>K</a:t>
            </a:r>
            <a:r>
              <a:rPr lang="fi-FI" smtClean="0"/>
              <a:t>urri</a:t>
            </a:r>
            <a:endParaRPr lang="fi-FI" dirty="0" smtClean="0"/>
          </a:p>
          <a:p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dirty="0" err="1" smtClean="0"/>
              <a:t>scroboard</a:t>
            </a:r>
            <a:r>
              <a:rPr lang="fi-FI" dirty="0" smtClean="0"/>
              <a:t> </a:t>
            </a:r>
            <a:r>
              <a:rPr lang="fi-FI" dirty="0" err="1" smtClean="0"/>
              <a:t>rank</a:t>
            </a:r>
            <a:r>
              <a:rPr lang="fi-FI" dirty="0" smtClean="0"/>
              <a:t> in NHL is 19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878288"/>
            <a:ext cx="3255151" cy="29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429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This</a:t>
            </a:r>
            <a:r>
              <a:rPr lang="fi-FI" dirty="0" smtClean="0"/>
              <a:t> Presentation </a:t>
            </a:r>
            <a:r>
              <a:rPr lang="fi-FI" dirty="0" err="1" smtClean="0"/>
              <a:t>was</a:t>
            </a:r>
            <a:r>
              <a:rPr lang="fi-FI" dirty="0" smtClean="0"/>
              <a:t> made </a:t>
            </a:r>
            <a:r>
              <a:rPr lang="fi-FI" dirty="0" err="1" smtClean="0"/>
              <a:t>by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Kristian Heinolainen and </a:t>
            </a:r>
            <a:r>
              <a:rPr lang="fi-FI" dirty="0" err="1" smtClean="0"/>
              <a:t>Jp</a:t>
            </a:r>
            <a:r>
              <a:rPr lang="fi-FI" dirty="0" smtClean="0"/>
              <a:t> Käki </a:t>
            </a:r>
            <a:r>
              <a:rPr lang="fi-FI" dirty="0" err="1" smtClean="0"/>
              <a:t>from</a:t>
            </a:r>
            <a:r>
              <a:rPr lang="fi-FI" dirty="0" smtClean="0"/>
              <a:t> 7c</a:t>
            </a:r>
          </a:p>
          <a:p>
            <a:r>
              <a:rPr lang="fi-FI" dirty="0" err="1" smtClean="0"/>
              <a:t>Thanks</a:t>
            </a:r>
            <a:r>
              <a:rPr lang="fi-FI" dirty="0" smtClean="0"/>
              <a:t> for </a:t>
            </a:r>
            <a:r>
              <a:rPr lang="fi-FI" dirty="0" err="1" smtClean="0"/>
              <a:t>watching</a:t>
            </a:r>
            <a:r>
              <a:rPr lang="fi-FI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99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map</a:t>
            </a:r>
            <a:r>
              <a:rPr lang="fi-FI" dirty="0" smtClean="0"/>
              <a:t> of Finland.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The capital of Finland is Helsinki. </a:t>
            </a:r>
          </a:p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come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Vantaa.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Half</a:t>
            </a:r>
            <a:r>
              <a:rPr lang="fi-FI" dirty="0" smtClean="0"/>
              <a:t> </a:t>
            </a:r>
            <a:r>
              <a:rPr lang="fi-FI" dirty="0" err="1" smtClean="0"/>
              <a:t>hour</a:t>
            </a:r>
            <a:r>
              <a:rPr lang="fi-FI" dirty="0" smtClean="0"/>
              <a:t> </a:t>
            </a:r>
            <a:r>
              <a:rPr lang="fi-FI" dirty="0" err="1" smtClean="0"/>
              <a:t>away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Helsinki</a:t>
            </a:r>
          </a:p>
          <a:p>
            <a:r>
              <a:rPr lang="fi-FI" dirty="0" err="1" smtClean="0"/>
              <a:t>Other</a:t>
            </a:r>
            <a:r>
              <a:rPr lang="fi-FI" dirty="0" smtClean="0"/>
              <a:t> big </a:t>
            </a:r>
            <a:r>
              <a:rPr lang="fi-FI" dirty="0" err="1" smtClean="0"/>
              <a:t>cities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: Turku (the </a:t>
            </a:r>
            <a:r>
              <a:rPr lang="fi-FI" dirty="0" err="1" smtClean="0"/>
              <a:t>former</a:t>
            </a:r>
            <a:r>
              <a:rPr lang="fi-FI" dirty="0" smtClean="0"/>
              <a:t> capital of </a:t>
            </a:r>
            <a:r>
              <a:rPr lang="fi-FI" dirty="0" err="1" smtClean="0"/>
              <a:t>finland</a:t>
            </a:r>
            <a:r>
              <a:rPr lang="fi-FI" dirty="0" smtClean="0"/>
              <a:t>) </a:t>
            </a:r>
            <a:r>
              <a:rPr lang="fi-FI" dirty="0" err="1" smtClean="0"/>
              <a:t>Kuopio,Tampere</a:t>
            </a:r>
            <a:r>
              <a:rPr lang="fi-FI" dirty="0" smtClean="0"/>
              <a:t> and Vaasa.</a:t>
            </a:r>
          </a:p>
          <a:p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moutains</a:t>
            </a:r>
            <a:r>
              <a:rPr lang="fi-FI" dirty="0" smtClean="0"/>
              <a:t> in Finland Mount Naula (1,164 </a:t>
            </a:r>
            <a:r>
              <a:rPr lang="fi-FI" dirty="0" err="1" smtClean="0"/>
              <a:t>ft</a:t>
            </a:r>
            <a:r>
              <a:rPr lang="fi-FI" dirty="0" smtClean="0"/>
              <a:t>) and Mount Halti (4,343 </a:t>
            </a:r>
            <a:r>
              <a:rPr lang="fi-FI" dirty="0" err="1" smtClean="0"/>
              <a:t>ft</a:t>
            </a:r>
            <a:r>
              <a:rPr lang="fi-FI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5446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6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view</a:t>
            </a:r>
            <a:r>
              <a:rPr lang="fi-FI" dirty="0" smtClean="0"/>
              <a:t> of Viitasaari</a:t>
            </a:r>
            <a:endParaRPr lang="fi-FI" dirty="0"/>
          </a:p>
        </p:txBody>
      </p:sp>
      <p:pic>
        <p:nvPicPr>
          <p:cNvPr id="1026" name="Picture 2" descr="http://www.finnica.fi/keski-suomi/maisemat/kuvat/viitasaar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26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beautiful</a:t>
            </a:r>
            <a:r>
              <a:rPr lang="fi-FI" dirty="0" smtClean="0"/>
              <a:t> </a:t>
            </a:r>
            <a:r>
              <a:rPr lang="fi-FI" dirty="0" err="1" smtClean="0"/>
              <a:t>picture</a:t>
            </a:r>
            <a:r>
              <a:rPr lang="fi-FI" dirty="0" smtClean="0"/>
              <a:t> is </a:t>
            </a:r>
            <a:r>
              <a:rPr lang="fi-FI" dirty="0" err="1" smtClean="0"/>
              <a:t>captured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viitasaari.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2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Sauli </a:t>
            </a:r>
            <a:r>
              <a:rPr lang="fi-FI" dirty="0"/>
              <a:t>N</a:t>
            </a:r>
            <a:r>
              <a:rPr lang="fi-FI" dirty="0" smtClean="0"/>
              <a:t>iinistö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president</a:t>
            </a:r>
            <a:r>
              <a:rPr lang="fi-FI" dirty="0" smtClean="0"/>
              <a:t> of </a:t>
            </a:r>
            <a:r>
              <a:rPr lang="fi-FI" dirty="0" err="1" smtClean="0"/>
              <a:t>finland</a:t>
            </a:r>
            <a:r>
              <a:rPr lang="fi-FI" dirty="0" smtClean="0"/>
              <a:t>. </a:t>
            </a:r>
            <a:r>
              <a:rPr lang="fi-FI" dirty="0" err="1" smtClean="0"/>
              <a:t>Before</a:t>
            </a:r>
            <a:r>
              <a:rPr lang="fi-FI" dirty="0" smtClean="0"/>
              <a:t> Niinistö the </a:t>
            </a:r>
            <a:r>
              <a:rPr lang="fi-FI" dirty="0" err="1" smtClean="0"/>
              <a:t>president</a:t>
            </a:r>
            <a:r>
              <a:rPr lang="fi-FI" dirty="0" smtClean="0"/>
              <a:t> of </a:t>
            </a:r>
            <a:r>
              <a:rPr lang="fi-FI" dirty="0" err="1" smtClean="0"/>
              <a:t>finland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Tarja Halonen 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7839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nature</a:t>
            </a:r>
            <a:r>
              <a:rPr lang="fi-FI" dirty="0" smtClean="0"/>
              <a:t> of Finland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The summer of Finland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winter</a:t>
            </a:r>
            <a:r>
              <a:rPr lang="fi-FI" dirty="0" smtClean="0"/>
              <a:t> of Finland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8100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80" y="2564904"/>
            <a:ext cx="41850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Northern</a:t>
            </a:r>
            <a:r>
              <a:rPr lang="fi-FI" dirty="0" smtClean="0"/>
              <a:t> </a:t>
            </a:r>
            <a:r>
              <a:rPr lang="fi-FI" dirty="0" err="1" smtClean="0"/>
              <a:t>lights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/>
              </a:rPr>
              <a:t>Northern Lights caused by the solar wind of charged particles hitting the Earth's atmosphere .</a:t>
            </a:r>
          </a:p>
          <a:p>
            <a:r>
              <a:rPr lang="fi-FI" dirty="0" smtClean="0"/>
              <a:t>                                                 The </a:t>
            </a:r>
            <a:r>
              <a:rPr lang="fi-FI" dirty="0" err="1" smtClean="0"/>
              <a:t>northern</a:t>
            </a:r>
            <a:r>
              <a:rPr lang="fi-FI" dirty="0" smtClean="0"/>
              <a:t> </a:t>
            </a:r>
            <a:r>
              <a:rPr lang="fi-FI" dirty="0" err="1" smtClean="0"/>
              <a:t>lights</a:t>
            </a:r>
            <a:r>
              <a:rPr lang="fi-FI" dirty="0" smtClean="0"/>
              <a:t> </a:t>
            </a:r>
          </a:p>
          <a:p>
            <a:r>
              <a:rPr lang="fi-FI" dirty="0" smtClean="0"/>
              <a:t>                                                 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appearing</a:t>
            </a:r>
            <a:r>
              <a:rPr lang="fi-FI" dirty="0" smtClean="0"/>
              <a:t> in</a:t>
            </a:r>
          </a:p>
          <a:p>
            <a:r>
              <a:rPr lang="fi-FI" dirty="0" smtClean="0"/>
              <a:t>                                                   </a:t>
            </a:r>
            <a:r>
              <a:rPr lang="fi-FI" dirty="0" err="1" smtClean="0"/>
              <a:t>night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6" y="3212976"/>
            <a:ext cx="482398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Finnish</a:t>
            </a:r>
            <a:r>
              <a:rPr lang="fi-FI" dirty="0" smtClean="0"/>
              <a:t> Air </a:t>
            </a:r>
            <a:r>
              <a:rPr lang="fi-FI" dirty="0" err="1" smtClean="0"/>
              <a:t>company</a:t>
            </a:r>
            <a:r>
              <a:rPr lang="fi-FI" dirty="0" smtClean="0"/>
              <a:t> Finnair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Finnair is the </a:t>
            </a:r>
            <a:r>
              <a:rPr lang="fi-FI" dirty="0" err="1" smtClean="0"/>
              <a:t>aircompany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Finland </a:t>
            </a:r>
            <a:r>
              <a:rPr lang="fi-FI" dirty="0" err="1" smtClean="0"/>
              <a:t>since</a:t>
            </a:r>
            <a:r>
              <a:rPr lang="fi-FI" dirty="0" smtClean="0"/>
              <a:t> 1923</a:t>
            </a:r>
          </a:p>
          <a:p>
            <a:r>
              <a:rPr lang="en-US" dirty="0" err="1" smtClean="0">
                <a:effectLst/>
                <a:latin typeface="arial"/>
              </a:rPr>
              <a:t>Finnair</a:t>
            </a:r>
            <a:r>
              <a:rPr lang="en-US" dirty="0" smtClean="0">
                <a:effectLst/>
                <a:latin typeface="arial"/>
              </a:rPr>
              <a:t> has been in its history, the three passengers in fatal accidents, and all of the company to function as Aero-</a:t>
            </a:r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020444" cy="23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Nokia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Older</a:t>
            </a:r>
            <a:r>
              <a:rPr lang="fi-FI" dirty="0" smtClean="0"/>
              <a:t> </a:t>
            </a:r>
            <a:r>
              <a:rPr lang="fi-FI" dirty="0" err="1" smtClean="0"/>
              <a:t>Phones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Nokia 3310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Phones</a:t>
            </a:r>
            <a:r>
              <a:rPr lang="fi-FI" dirty="0" smtClean="0"/>
              <a:t> </a:t>
            </a:r>
            <a:r>
              <a:rPr lang="fi-FI" dirty="0" err="1" smtClean="0"/>
              <a:t>nowadays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Nokia Lumia 920</a:t>
            </a:r>
          </a:p>
          <a:p>
            <a:endParaRPr lang="fi-F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5" y="2564904"/>
            <a:ext cx="3959449" cy="35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59" y="2571072"/>
            <a:ext cx="4553742" cy="35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Cathedral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cathedral</a:t>
            </a:r>
            <a:r>
              <a:rPr lang="fi-FI" dirty="0" smtClean="0"/>
              <a:t> of Finland is 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famous</a:t>
            </a:r>
            <a:r>
              <a:rPr lang="fi-FI" dirty="0" smtClean="0"/>
              <a:t> </a:t>
            </a:r>
            <a:r>
              <a:rPr lang="fi-FI" dirty="0" err="1" smtClean="0"/>
              <a:t>church</a:t>
            </a:r>
            <a:r>
              <a:rPr lang="fi-FI" dirty="0" smtClean="0"/>
              <a:t> in </a:t>
            </a:r>
            <a:r>
              <a:rPr lang="fi-FI" dirty="0" err="1" smtClean="0"/>
              <a:t>finland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9046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117</TotalTime>
  <Words>304</Words>
  <Application>Microsoft Office PowerPoint</Application>
  <PresentationFormat>Näytössä katseltava diaesitys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FInland</vt:lpstr>
      <vt:lpstr>The map of Finland.</vt:lpstr>
      <vt:lpstr>The view of Viitasaari</vt:lpstr>
      <vt:lpstr>Sauli Niinistö</vt:lpstr>
      <vt:lpstr>The nature of Finland </vt:lpstr>
      <vt:lpstr>Northern lights</vt:lpstr>
      <vt:lpstr>The Finnish Air company Finnair</vt:lpstr>
      <vt:lpstr>Nokia</vt:lpstr>
      <vt:lpstr>Cathedral </vt:lpstr>
      <vt:lpstr>The famous football players</vt:lpstr>
      <vt:lpstr>The famous ice hockey players</vt:lpstr>
      <vt:lpstr>This Presentation was made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Juha-Pekka Käki</dc:creator>
  <cp:lastModifiedBy>Kati Gwayambadde</cp:lastModifiedBy>
  <cp:revision>15</cp:revision>
  <dcterms:created xsi:type="dcterms:W3CDTF">2012-11-07T06:24:16Z</dcterms:created>
  <dcterms:modified xsi:type="dcterms:W3CDTF">2012-11-20T07:43:26Z</dcterms:modified>
</cp:coreProperties>
</file>