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A04A-72B5-46BB-87E5-72987B18F9E6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6A05-0FE9-4EB4-A40D-AB3E523B6ACD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A04A-72B5-46BB-87E5-72987B18F9E6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6A05-0FE9-4EB4-A40D-AB3E523B6ACD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A04A-72B5-46BB-87E5-72987B18F9E6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6A05-0FE9-4EB4-A40D-AB3E523B6ACD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A04A-72B5-46BB-87E5-72987B18F9E6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6A05-0FE9-4EB4-A40D-AB3E523B6ACD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A04A-72B5-46BB-87E5-72987B18F9E6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6A05-0FE9-4EB4-A40D-AB3E523B6ACD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A04A-72B5-46BB-87E5-72987B18F9E6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6A05-0FE9-4EB4-A40D-AB3E523B6ACD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A04A-72B5-46BB-87E5-72987B18F9E6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6A05-0FE9-4EB4-A40D-AB3E523B6ACD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A04A-72B5-46BB-87E5-72987B18F9E6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6A05-0FE9-4EB4-A40D-AB3E523B6ACD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A04A-72B5-46BB-87E5-72987B18F9E6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6A05-0FE9-4EB4-A40D-AB3E523B6ACD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A04A-72B5-46BB-87E5-72987B18F9E6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C66A05-0FE9-4EB4-A40D-AB3E523B6ACD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A04A-72B5-46BB-87E5-72987B18F9E6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66A05-0FE9-4EB4-A40D-AB3E523B6ACD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C41A04A-72B5-46BB-87E5-72987B18F9E6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6C66A05-0FE9-4EB4-A40D-AB3E523B6ACD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470025"/>
          </a:xfrm>
        </p:spPr>
        <p:txBody>
          <a:bodyPr/>
          <a:lstStyle/>
          <a:p>
            <a:pPr algn="ctr"/>
            <a:r>
              <a:rPr lang="fi-FI" sz="4800" dirty="0" smtClean="0">
                <a:latin typeface="Algerian" pitchFamily="82" charset="0"/>
              </a:rPr>
              <a:t>Korso </a:t>
            </a:r>
            <a:r>
              <a:rPr lang="fi-FI" sz="4800" dirty="0" err="1" smtClean="0">
                <a:latin typeface="Algerian" pitchFamily="82" charset="0"/>
              </a:rPr>
              <a:t>school</a:t>
            </a:r>
            <a:endParaRPr lang="fi-FI" sz="4800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91797"/>
            <a:ext cx="5861263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0531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27584" y="1052736"/>
            <a:ext cx="3200400" cy="3712464"/>
          </a:xfrm>
        </p:spPr>
        <p:txBody>
          <a:bodyPr>
            <a:noAutofit/>
          </a:bodyPr>
          <a:lstStyle/>
          <a:p>
            <a:r>
              <a:rPr lang="en-US" sz="2700" dirty="0"/>
              <a:t>S</a:t>
            </a:r>
            <a:r>
              <a:rPr lang="en-US" sz="2700" dirty="0" smtClean="0"/>
              <a:t>chool has two main buildings.</a:t>
            </a:r>
          </a:p>
          <a:p>
            <a:r>
              <a:rPr lang="en-US" sz="2700" dirty="0" smtClean="0"/>
              <a:t>The school has about 530 students.</a:t>
            </a:r>
          </a:p>
          <a:p>
            <a:r>
              <a:rPr lang="fi-FI" sz="2700" dirty="0"/>
              <a:t>K</a:t>
            </a:r>
            <a:r>
              <a:rPr lang="fi-FI" sz="2700" dirty="0" smtClean="0"/>
              <a:t>orso </a:t>
            </a:r>
            <a:r>
              <a:rPr lang="fi-FI" sz="2700" dirty="0" err="1" smtClean="0"/>
              <a:t>school</a:t>
            </a:r>
            <a:r>
              <a:rPr lang="fi-FI" sz="2700" dirty="0" smtClean="0"/>
              <a:t> is junior </a:t>
            </a:r>
            <a:r>
              <a:rPr lang="fi-FI" sz="2700" dirty="0" err="1" smtClean="0"/>
              <a:t>high</a:t>
            </a:r>
            <a:r>
              <a:rPr lang="fi-FI" sz="2700" dirty="0" smtClean="0"/>
              <a:t> </a:t>
            </a:r>
            <a:r>
              <a:rPr lang="fi-FI" sz="2700" dirty="0" err="1" smtClean="0"/>
              <a:t>school</a:t>
            </a:r>
            <a:r>
              <a:rPr lang="fi-FI" sz="2700" dirty="0" smtClean="0"/>
              <a:t>.</a:t>
            </a:r>
          </a:p>
          <a:p>
            <a:r>
              <a:rPr lang="en-US" sz="2700" dirty="0"/>
              <a:t>T</a:t>
            </a:r>
            <a:r>
              <a:rPr lang="en-US" sz="2700" dirty="0" smtClean="0"/>
              <a:t>he school has a large courtyard.</a:t>
            </a:r>
            <a:endParaRPr lang="fi-FI" sz="270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83538" y="332656"/>
            <a:ext cx="7520940" cy="548640"/>
          </a:xfrm>
        </p:spPr>
        <p:txBody>
          <a:bodyPr/>
          <a:lstStyle/>
          <a:p>
            <a:pPr algn="ctr"/>
            <a:r>
              <a:rPr lang="fi-FI" sz="4400" dirty="0" err="1"/>
              <a:t>I</a:t>
            </a:r>
            <a:r>
              <a:rPr lang="fi-FI" sz="4400" dirty="0" err="1" smtClean="0"/>
              <a:t>nformation</a:t>
            </a:r>
            <a:endParaRPr lang="fi-FI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403639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708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3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school has two two-</a:t>
            </a:r>
            <a:r>
              <a:rPr lang="en-US" dirty="0" err="1" smtClean="0"/>
              <a:t>storey</a:t>
            </a:r>
            <a:r>
              <a:rPr lang="en-US" dirty="0" smtClean="0"/>
              <a:t> buildings.</a:t>
            </a:r>
          </a:p>
          <a:p>
            <a:r>
              <a:rPr lang="en-US" dirty="0" smtClean="0"/>
              <a:t>School has subsequently built an additional building.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16016" y="1174030"/>
            <a:ext cx="4038600" cy="4525963"/>
          </a:xfrm>
        </p:spPr>
        <p:txBody>
          <a:bodyPr/>
          <a:lstStyle/>
          <a:p>
            <a:r>
              <a:rPr lang="en-US" sz="3200" dirty="0" smtClean="0"/>
              <a:t>Older </a:t>
            </a:r>
            <a:r>
              <a:rPr lang="en-US" sz="3200" dirty="0"/>
              <a:t>school building is 55 years </a:t>
            </a:r>
            <a:r>
              <a:rPr lang="en-US" sz="3200" dirty="0" smtClean="0"/>
              <a:t>old.</a:t>
            </a:r>
            <a:endParaRPr lang="en-US" sz="3200" dirty="0"/>
          </a:p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20940" cy="548640"/>
          </a:xfrm>
        </p:spPr>
        <p:txBody>
          <a:bodyPr/>
          <a:lstStyle/>
          <a:p>
            <a:pPr algn="ctr"/>
            <a:r>
              <a:rPr lang="fi-FI" sz="5400" dirty="0" err="1" smtClean="0"/>
              <a:t>Buildings</a:t>
            </a:r>
            <a:endParaRPr lang="fi-FI" sz="5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079" y="2492896"/>
            <a:ext cx="370326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9929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4800" dirty="0" err="1" smtClean="0"/>
              <a:t>Diningroom</a:t>
            </a:r>
            <a:r>
              <a:rPr lang="fi-FI" sz="4800" dirty="0" smtClean="0"/>
              <a:t> </a:t>
            </a:r>
            <a:endParaRPr lang="fi-FI" sz="4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school's dining room is really big.</a:t>
            </a:r>
          </a:p>
          <a:p>
            <a:r>
              <a:rPr lang="en-US" sz="4000" dirty="0" smtClean="0"/>
              <a:t>The </a:t>
            </a:r>
            <a:r>
              <a:rPr lang="en-US" sz="4000" dirty="0"/>
              <a:t>food is generally </a:t>
            </a:r>
            <a:r>
              <a:rPr lang="en-US" sz="4000" dirty="0" smtClean="0"/>
              <a:t>good.</a:t>
            </a:r>
          </a:p>
          <a:p>
            <a:r>
              <a:rPr lang="en-US" sz="4000" dirty="0" smtClean="0"/>
              <a:t>The </a:t>
            </a:r>
            <a:r>
              <a:rPr lang="en-US" sz="4000" dirty="0"/>
              <a:t>opportunity to have a snack at </a:t>
            </a:r>
            <a:r>
              <a:rPr lang="en-US" sz="4000" dirty="0" smtClean="0"/>
              <a:t>school.</a:t>
            </a:r>
          </a:p>
          <a:p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32065788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S</a:t>
            </a:r>
            <a:r>
              <a:rPr lang="en-US" sz="3200" dirty="0" smtClean="0"/>
              <a:t>chool has two computer class, music class, chemistry class and ordinary classes.</a:t>
            </a:r>
          </a:p>
          <a:p>
            <a:endParaRPr lang="fi-FI" dirty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499992" y="16288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is the party hall.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his condition is also considered a duckling rock.</a:t>
            </a:r>
          </a:p>
          <a:p>
            <a:pPr marL="0" indent="0">
              <a:buNone/>
            </a:pPr>
            <a:r>
              <a:rPr lang="fi-FI" dirty="0"/>
              <a:t> </a:t>
            </a:r>
            <a:endParaRPr lang="fi-FI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0940" cy="548640"/>
          </a:xfrm>
        </p:spPr>
        <p:txBody>
          <a:bodyPr/>
          <a:lstStyle/>
          <a:p>
            <a:pPr algn="ctr"/>
            <a:r>
              <a:rPr lang="fi-FI" sz="4800" dirty="0" err="1" smtClean="0"/>
              <a:t>Interior</a:t>
            </a:r>
            <a:endParaRPr lang="fi-FI" sz="4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6725"/>
            <a:ext cx="2690553" cy="2012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21761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20940" cy="548640"/>
          </a:xfrm>
        </p:spPr>
        <p:txBody>
          <a:bodyPr/>
          <a:lstStyle/>
          <a:p>
            <a:pPr algn="ctr"/>
            <a:r>
              <a:rPr lang="fi-FI" sz="4800" dirty="0" err="1" smtClean="0"/>
              <a:t>Comparison</a:t>
            </a:r>
            <a:endParaRPr lang="fi-FI" sz="48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Korson koulu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910309"/>
          </a:xfrm>
        </p:spPr>
        <p:txBody>
          <a:bodyPr/>
          <a:lstStyle/>
          <a:p>
            <a:r>
              <a:rPr lang="fi-FI" dirty="0" smtClean="0"/>
              <a:t>60-minute </a:t>
            </a:r>
            <a:r>
              <a:rPr lang="fi-FI" dirty="0" err="1" smtClean="0"/>
              <a:t>lessons</a:t>
            </a:r>
            <a:r>
              <a:rPr lang="fi-FI" dirty="0" smtClean="0"/>
              <a:t>.</a:t>
            </a:r>
            <a:endParaRPr lang="fi-FI" dirty="0"/>
          </a:p>
          <a:p>
            <a:r>
              <a:rPr lang="fi-FI" dirty="0" err="1" smtClean="0"/>
              <a:t>It’s</a:t>
            </a:r>
            <a:r>
              <a:rPr lang="fi-FI" dirty="0" smtClean="0"/>
              <a:t> </a:t>
            </a:r>
            <a:r>
              <a:rPr lang="fi-FI" dirty="0" err="1" smtClean="0"/>
              <a:t>older</a:t>
            </a:r>
            <a:r>
              <a:rPr lang="fi-FI" dirty="0" smtClean="0"/>
              <a:t> </a:t>
            </a:r>
            <a:r>
              <a:rPr lang="fi-FI" dirty="0" err="1" smtClean="0"/>
              <a:t>school</a:t>
            </a:r>
            <a:r>
              <a:rPr lang="fi-FI" dirty="0" smtClean="0"/>
              <a:t>.</a:t>
            </a:r>
          </a:p>
          <a:p>
            <a:r>
              <a:rPr lang="en-US" dirty="0"/>
              <a:t>S</a:t>
            </a:r>
            <a:r>
              <a:rPr lang="en-US" dirty="0" smtClean="0"/>
              <a:t>chools have a common sports field.</a:t>
            </a:r>
          </a:p>
          <a:p>
            <a:endParaRPr lang="en-US" dirty="0" smtClean="0"/>
          </a:p>
          <a:p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i-FI" dirty="0" smtClean="0"/>
              <a:t>Ruusuvuoren koulu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622277"/>
          </a:xfrm>
        </p:spPr>
        <p:txBody>
          <a:bodyPr/>
          <a:lstStyle/>
          <a:p>
            <a:r>
              <a:rPr lang="fi-FI" dirty="0" smtClean="0"/>
              <a:t>90-minute </a:t>
            </a:r>
            <a:r>
              <a:rPr lang="fi-FI" dirty="0" err="1" smtClean="0"/>
              <a:t>lessons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It’s</a:t>
            </a:r>
            <a:r>
              <a:rPr lang="fi-FI" dirty="0" smtClean="0"/>
              <a:t> </a:t>
            </a:r>
            <a:r>
              <a:rPr lang="fi-FI" dirty="0" err="1" smtClean="0"/>
              <a:t>younger</a:t>
            </a:r>
            <a:r>
              <a:rPr lang="fi-FI" dirty="0" smtClean="0"/>
              <a:t> </a:t>
            </a:r>
            <a:r>
              <a:rPr lang="fi-FI" dirty="0" err="1" smtClean="0"/>
              <a:t>school</a:t>
            </a:r>
            <a:r>
              <a:rPr lang="fi-FI" dirty="0" smtClean="0"/>
              <a:t>.</a:t>
            </a:r>
          </a:p>
          <a:p>
            <a:r>
              <a:rPr lang="en-US" dirty="0"/>
              <a:t>S</a:t>
            </a:r>
            <a:r>
              <a:rPr lang="en-US" dirty="0" smtClean="0"/>
              <a:t>chools have a common sports field.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3132353" cy="123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76710"/>
            <a:ext cx="2808312" cy="203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2067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School </a:t>
            </a:r>
            <a:r>
              <a:rPr lang="en-US" dirty="0"/>
              <a:t>field is a sports </a:t>
            </a:r>
            <a:r>
              <a:rPr lang="en-US" dirty="0" smtClean="0"/>
              <a:t>field.</a:t>
            </a:r>
          </a:p>
          <a:p>
            <a:r>
              <a:rPr lang="en-US" smtClean="0"/>
              <a:t>Field </a:t>
            </a:r>
            <a:r>
              <a:rPr lang="en-US" smtClean="0"/>
              <a:t>is next </a:t>
            </a:r>
            <a:r>
              <a:rPr lang="en-US" dirty="0"/>
              <a:t>to the tennis </a:t>
            </a:r>
            <a:r>
              <a:rPr lang="en-US" dirty="0" smtClean="0"/>
              <a:t>court.</a:t>
            </a:r>
          </a:p>
          <a:p>
            <a:r>
              <a:rPr lang="en-US" dirty="0" smtClean="0"/>
              <a:t>The </a:t>
            </a:r>
            <a:r>
              <a:rPr lang="en-US" dirty="0"/>
              <a:t>school has a swimming pool, which is 25 m </a:t>
            </a:r>
            <a:r>
              <a:rPr lang="en-US" dirty="0" smtClean="0"/>
              <a:t>long.</a:t>
            </a:r>
          </a:p>
          <a:p>
            <a:r>
              <a:rPr lang="en-US" dirty="0"/>
              <a:t>Figure former school physical education teacher Kai </a:t>
            </a:r>
            <a:r>
              <a:rPr lang="en-US" dirty="0" err="1" smtClean="0"/>
              <a:t>Liukkonnen</a:t>
            </a:r>
            <a:r>
              <a:rPr lang="en-US" dirty="0" smtClean="0"/>
              <a:t>.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0940" cy="548640"/>
          </a:xfrm>
        </p:spPr>
        <p:txBody>
          <a:bodyPr>
            <a:noAutofit/>
          </a:bodyPr>
          <a:lstStyle/>
          <a:p>
            <a:r>
              <a:rPr lang="fi-FI" sz="4400" dirty="0" smtClean="0"/>
              <a:t>Urheilutilat</a:t>
            </a:r>
            <a:endParaRPr lang="fi-FI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590" y="1052736"/>
            <a:ext cx="2863546" cy="214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741" y="3645024"/>
            <a:ext cx="2952328" cy="196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4609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sz="4800" dirty="0" err="1" smtClean="0"/>
              <a:t>Kiosk</a:t>
            </a:r>
            <a:endParaRPr lang="fi-FI" sz="48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School </a:t>
            </a:r>
            <a:r>
              <a:rPr lang="en-US" sz="3200" dirty="0"/>
              <a:t>is a kiosk where you can buy snacks and </a:t>
            </a:r>
            <a:r>
              <a:rPr lang="en-US" sz="3200" dirty="0" smtClean="0"/>
              <a:t>treats.</a:t>
            </a:r>
          </a:p>
          <a:p>
            <a:r>
              <a:rPr lang="en-US" sz="3200" dirty="0"/>
              <a:t>Kiosks lead to student </a:t>
            </a:r>
            <a:r>
              <a:rPr lang="en-US" sz="3200" dirty="0" smtClean="0"/>
              <a:t>government.</a:t>
            </a:r>
          </a:p>
          <a:p>
            <a:r>
              <a:rPr lang="en-US" sz="3200" dirty="0"/>
              <a:t>The kiosk is small, but it is </a:t>
            </a:r>
            <a:r>
              <a:rPr lang="en-US" sz="3200" dirty="0" smtClean="0"/>
              <a:t>functional.</a:t>
            </a:r>
          </a:p>
          <a:p>
            <a:r>
              <a:rPr lang="fi-FI" sz="3200" dirty="0" err="1" smtClean="0"/>
              <a:t>There's</a:t>
            </a:r>
            <a:r>
              <a:rPr lang="fi-FI" sz="3200" dirty="0" smtClean="0"/>
              <a:t> </a:t>
            </a:r>
            <a:r>
              <a:rPr lang="fi-FI" sz="3200" dirty="0" err="1"/>
              <a:t>always</a:t>
            </a:r>
            <a:r>
              <a:rPr lang="fi-FI" sz="3200" dirty="0"/>
              <a:t> </a:t>
            </a:r>
            <a:r>
              <a:rPr lang="fi-FI" sz="3200" dirty="0" err="1" smtClean="0"/>
              <a:t>crowded</a:t>
            </a:r>
            <a:r>
              <a:rPr lang="fi-FI" sz="3200" dirty="0" smtClean="0"/>
              <a:t>.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20366589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4.47837E-6 L -0.18298 0.04001 C -0.16892 0.04904 -0.14791 0.05389 -0.12604 0.05389 C -0.10104 0.05389 -0.08107 0.04904 -0.06701 0.04001 L -2.77778E-6 4.47837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 rot="19140000">
            <a:off x="601863" y="1605822"/>
            <a:ext cx="5648623" cy="1204306"/>
          </a:xfrm>
        </p:spPr>
        <p:txBody>
          <a:bodyPr/>
          <a:lstStyle/>
          <a:p>
            <a:r>
              <a:rPr lang="fi-FI" dirty="0" smtClean="0"/>
              <a:t>EETU LÄHDEAHO JA HANNU PENTTINEN</a:t>
            </a:r>
            <a:endParaRPr lang="fi-FI" dirty="0"/>
          </a:p>
        </p:txBody>
      </p:sp>
      <p:sp>
        <p:nvSpPr>
          <p:cNvPr id="5" name="Suorakulmio 4"/>
          <p:cNvSpPr/>
          <p:nvPr/>
        </p:nvSpPr>
        <p:spPr>
          <a:xfrm rot="19150346">
            <a:off x="1442156" y="3221348"/>
            <a:ext cx="3757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 err="1"/>
              <a:t>Thank</a:t>
            </a:r>
            <a:r>
              <a:rPr lang="fi-FI" sz="2400" dirty="0"/>
              <a:t> </a:t>
            </a:r>
            <a:r>
              <a:rPr lang="fi-FI" sz="2400" dirty="0" err="1"/>
              <a:t>you</a:t>
            </a:r>
            <a:r>
              <a:rPr lang="fi-FI" sz="2400" dirty="0"/>
              <a:t> </a:t>
            </a:r>
            <a:r>
              <a:rPr lang="fi-FI" sz="2400" dirty="0" err="1"/>
              <a:t>periodically</a:t>
            </a:r>
            <a:r>
              <a:rPr lang="fi-FI" sz="2400" dirty="0"/>
              <a:t> </a:t>
            </a:r>
            <a:r>
              <a:rPr lang="fi-FI" sz="2400" dirty="0" smtClean="0"/>
              <a:t>look!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3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ulmat">
  <a:themeElements>
    <a:clrScheme name="Kulmat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ulmat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ulma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137</TotalTime>
  <Words>224</Words>
  <Application>Microsoft Office PowerPoint</Application>
  <PresentationFormat>Näytössä katseltava diaesitys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Kulmat</vt:lpstr>
      <vt:lpstr>Korso school</vt:lpstr>
      <vt:lpstr>Information</vt:lpstr>
      <vt:lpstr>Buildings</vt:lpstr>
      <vt:lpstr>Diningroom </vt:lpstr>
      <vt:lpstr>Interior</vt:lpstr>
      <vt:lpstr>Comparison</vt:lpstr>
      <vt:lpstr>Urheilutilat</vt:lpstr>
      <vt:lpstr>Kiosk</vt:lpstr>
      <vt:lpstr>EETU LÄHDEAHO JA HANNU PENTTINEN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Korson koulu</dc:title>
  <dc:creator>Eetu Lähdeaho</dc:creator>
  <cp:lastModifiedBy>Kati Gwayambadde</cp:lastModifiedBy>
  <cp:revision>15</cp:revision>
  <dcterms:created xsi:type="dcterms:W3CDTF">2012-11-07T06:22:00Z</dcterms:created>
  <dcterms:modified xsi:type="dcterms:W3CDTF">2012-11-20T07:13:29Z</dcterms:modified>
</cp:coreProperties>
</file>