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98" autoAdjust="0"/>
    <p:restoredTop sz="94660"/>
  </p:normalViewPr>
  <p:slideViewPr>
    <p:cSldViewPr>
      <p:cViewPr varScale="1">
        <p:scale>
          <a:sx n="68" d="100"/>
          <a:sy n="68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B5757A-B79F-4E6E-9F7B-739D28EB7AE6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C4474C-0E1D-40F5-BDFF-99C243C38F54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757A-B79F-4E6E-9F7B-739D28EB7AE6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474C-0E1D-40F5-BDFF-99C243C38F54}" type="slidenum">
              <a:rPr lang="fi-FI" smtClean="0"/>
              <a:t>‹#›</a:t>
            </a:fld>
            <a:endParaRPr lang="fi-FI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757A-B79F-4E6E-9F7B-739D28EB7AE6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474C-0E1D-40F5-BDFF-99C243C38F54}" type="slidenum">
              <a:rPr lang="fi-FI" smtClean="0"/>
              <a:t>‹#›</a:t>
            </a:fld>
            <a:endParaRPr lang="fi-FI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757A-B79F-4E6E-9F7B-739D28EB7AE6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474C-0E1D-40F5-BDFF-99C243C38F54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757A-B79F-4E6E-9F7B-739D28EB7AE6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474C-0E1D-40F5-BDFF-99C243C38F54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757A-B79F-4E6E-9F7B-739D28EB7AE6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474C-0E1D-40F5-BDFF-99C243C38F54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757A-B79F-4E6E-9F7B-739D28EB7AE6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474C-0E1D-40F5-BDFF-99C243C38F54}" type="slidenum">
              <a:rPr lang="fi-FI" smtClean="0"/>
              <a:t>‹#›</a:t>
            </a:fld>
            <a:endParaRPr lang="fi-FI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757A-B79F-4E6E-9F7B-739D28EB7AE6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474C-0E1D-40F5-BDFF-99C243C38F54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757A-B79F-4E6E-9F7B-739D28EB7AE6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474C-0E1D-40F5-BDFF-99C243C38F5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757A-B79F-4E6E-9F7B-739D28EB7AE6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474C-0E1D-40F5-BDFF-99C243C38F5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757A-B79F-4E6E-9F7B-739D28EB7AE6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474C-0E1D-40F5-BDFF-99C243C38F5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0B5757A-B79F-4E6E-9F7B-739D28EB7AE6}" type="datetimeFigureOut">
              <a:rPr lang="fi-FI" smtClean="0"/>
              <a:t>20.11.2012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0C4474C-0E1D-40F5-BDFF-99C243C38F54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hyperlink" Target="http://commons.wikimedia.org/wiki/File:Sint_in_spanje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hyperlink" Target="http://commons.wikimedia.org/wiki/File:UK_Santa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tieku.fi/bp_modal/image?image_path=files/bonnier-ill/pictures/julekane.jpg&amp;imagecache_preset_name=std_16_9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fi/imgres?q=joulupukin+porot&amp;um=1&amp;hl=fi&amp;biw=1680&amp;bih=807&amp;tbm=isch&amp;tbnid=Ck0YHnBYJBdHHM:&amp;imgrefurl=http://www.santaclaus.fi/?deptid=8248&amp;docid=ArgwR26gXO4BsM&amp;imgurl=http://christmas.rovaniemi.fi/images/20031123222921.jpg&amp;w=320&amp;h=248&amp;ei=V62cUKSGOorZ4QSMooCQDA&amp;zoom=1&amp;iact=hc&amp;vpx=180&amp;vpy=148&amp;dur=718&amp;hovh=198&amp;hovw=255&amp;tx=193&amp;ty=75&amp;sig=100364549046557952906&amp;page=1&amp;tbnh=138&amp;tbnw=178&amp;start=0&amp;ndsp=32&amp;ved=1t:429,r:0,s:0,i:66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296194"/>
          </a:xfrm>
        </p:spPr>
        <p:txBody>
          <a:bodyPr>
            <a:normAutofit fontScale="90000"/>
          </a:bodyPr>
          <a:lstStyle/>
          <a:p>
            <a:r>
              <a:rPr lang="fi-FI" sz="9600" dirty="0" smtClean="0"/>
              <a:t>Santa </a:t>
            </a:r>
            <a:r>
              <a:rPr lang="fi-FI" sz="9600" dirty="0" err="1" smtClean="0"/>
              <a:t>Claus</a:t>
            </a:r>
            <a:endParaRPr lang="fi-FI" sz="9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7544" y="1817440"/>
            <a:ext cx="5040560" cy="5040560"/>
          </a:xfrm>
        </p:spPr>
        <p:txBody>
          <a:bodyPr/>
          <a:lstStyle/>
          <a:p>
            <a:pPr algn="l"/>
            <a:endParaRPr lang="en-US" b="1" dirty="0" smtClean="0">
              <a:effectLst/>
            </a:endParaRPr>
          </a:p>
          <a:p>
            <a:pPr algn="l"/>
            <a:r>
              <a:rPr lang="en-US" b="1" dirty="0" smtClean="0">
                <a:effectLst/>
              </a:rPr>
              <a:t>Santa Claus is from Finland. Santa                  Claus brings gifts to children at   Christmas.</a:t>
            </a:r>
          </a:p>
          <a:p>
            <a:pPr algn="l"/>
            <a:endParaRPr lang="en-US" b="1" dirty="0" smtClean="0">
              <a:effectLst/>
            </a:endParaRPr>
          </a:p>
          <a:p>
            <a:pPr algn="l"/>
            <a:endParaRPr lang="fi-FI" b="1" dirty="0" smtClean="0">
              <a:effectLst/>
            </a:endParaRPr>
          </a:p>
        </p:txBody>
      </p:sp>
      <p:pic>
        <p:nvPicPr>
          <p:cNvPr id="1025" name="Picture 1" descr="Joulupukki lukee listaa kiltistä lapsista (Joulupukin kammari, Pajakylä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56792"/>
            <a:ext cx="338331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5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recognize Santa Claus?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/>
              <a:t>Santa Claus has a big white beard, white mustache, red cap, a big red jacket, red pants, boots, red gloves and </a:t>
            </a:r>
            <a:r>
              <a:rPr lang="en-US" smtClean="0"/>
              <a:t>glasses.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844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83341" y="692696"/>
            <a:ext cx="6777318" cy="2427023"/>
          </a:xfrm>
        </p:spPr>
        <p:txBody>
          <a:bodyPr/>
          <a:lstStyle/>
          <a:p>
            <a:r>
              <a:rPr lang="en-US" dirty="0"/>
              <a:t>Santa Claus will also show the different countries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29315" y="3671657"/>
            <a:ext cx="7848872" cy="2664296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ym typeface="Wingdings" pitchFamily="2" charset="2"/>
              </a:rPr>
              <a:t>Dutch Santa Claus and his </a:t>
            </a:r>
            <a:r>
              <a:rPr lang="en-US" dirty="0" smtClean="0">
                <a:sym typeface="Wingdings" pitchFamily="2" charset="2"/>
              </a:rPr>
              <a:t>sidekick          </a:t>
            </a:r>
            <a:r>
              <a:rPr lang="fi-FI" dirty="0" smtClean="0">
                <a:sym typeface="Wingdings" pitchFamily="2" charset="2"/>
              </a:rPr>
              <a:t></a:t>
            </a:r>
            <a:endParaRPr lang="fi-FI" dirty="0" smtClean="0"/>
          </a:p>
          <a:p>
            <a:pPr algn="l"/>
            <a:r>
              <a:rPr lang="fi-FI" dirty="0">
                <a:sym typeface="Wingdings" pitchFamily="2" charset="2"/>
              </a:rPr>
              <a:t>Great </a:t>
            </a:r>
            <a:r>
              <a:rPr lang="fi-FI" dirty="0" err="1">
                <a:sym typeface="Wingdings" pitchFamily="2" charset="2"/>
              </a:rPr>
              <a:t>Britain's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Father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Christmas</a:t>
            </a:r>
            <a:r>
              <a:rPr lang="fi-FI" dirty="0" smtClean="0"/>
              <a:t>  </a:t>
            </a:r>
            <a:r>
              <a:rPr lang="fi-FI" dirty="0" smtClean="0">
                <a:sym typeface="Wingdings" pitchFamily="2" charset="2"/>
              </a:rPr>
              <a:t></a:t>
            </a:r>
            <a:r>
              <a:rPr lang="fi-FI" dirty="0" smtClean="0"/>
              <a:t>  </a:t>
            </a:r>
            <a:r>
              <a:rPr lang="fi-FI" dirty="0" err="1" smtClean="0">
                <a:sym typeface="Wingdings" pitchFamily="2" charset="2"/>
              </a:rPr>
              <a:t></a:t>
            </a:r>
            <a:r>
              <a:rPr lang="fi-FI" dirty="0" smtClean="0"/>
              <a:t>                                                                                 </a:t>
            </a:r>
          </a:p>
          <a:p>
            <a:pPr algn="l"/>
            <a:r>
              <a:rPr lang="fi-FI" dirty="0" err="1">
                <a:sym typeface="Wingdings" pitchFamily="2" charset="2"/>
              </a:rPr>
              <a:t>French</a:t>
            </a:r>
            <a:r>
              <a:rPr lang="fi-FI" dirty="0">
                <a:sym typeface="Wingdings" pitchFamily="2" charset="2"/>
              </a:rPr>
              <a:t> Santa </a:t>
            </a:r>
            <a:r>
              <a:rPr lang="fi-FI" dirty="0" err="1" smtClean="0">
                <a:sym typeface="Wingdings" pitchFamily="2" charset="2"/>
              </a:rPr>
              <a:t>Claus</a:t>
            </a:r>
            <a:r>
              <a:rPr lang="fi-FI" dirty="0" smtClean="0">
                <a:sym typeface="Wingdings" pitchFamily="2" charset="2"/>
              </a:rPr>
              <a:t> </a:t>
            </a:r>
            <a:r>
              <a:rPr lang="fi-FI" dirty="0" smtClean="0"/>
              <a:t> </a:t>
            </a:r>
            <a:r>
              <a:rPr lang="fi-FI" dirty="0" err="1" smtClean="0">
                <a:sym typeface="Wingdings" pitchFamily="2" charset="2"/>
              </a:rPr>
              <a:t>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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</a:t>
            </a:r>
            <a:endParaRPr lang="fi-FI" dirty="0" smtClean="0">
              <a:sym typeface="Wingdings" pitchFamily="2" charset="2"/>
            </a:endParaRPr>
          </a:p>
          <a:p>
            <a:pPr algn="l"/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/>
              <a:t>Santa </a:t>
            </a:r>
            <a:r>
              <a:rPr lang="fi-FI" dirty="0" err="1"/>
              <a:t>Claus</a:t>
            </a:r>
            <a:r>
              <a:rPr lang="fi-FI" dirty="0"/>
              <a:t> </a:t>
            </a:r>
            <a:r>
              <a:rPr lang="fi-FI" dirty="0" smtClean="0">
                <a:sym typeface="Wingdings" pitchFamily="2" charset="2"/>
              </a:rPr>
              <a:t></a:t>
            </a:r>
          </a:p>
          <a:p>
            <a:pPr algn="l"/>
            <a:r>
              <a:rPr lang="fi-FI" dirty="0" smtClean="0"/>
              <a:t>                                                                                           </a:t>
            </a:r>
            <a:r>
              <a:rPr lang="en-US" dirty="0" smtClean="0"/>
              <a:t>These </a:t>
            </a:r>
            <a:r>
              <a:rPr lang="en-US" dirty="0"/>
              <a:t>are just a few Santa Clauses in different countries</a:t>
            </a:r>
            <a:r>
              <a:rPr lang="fi-FI" dirty="0" smtClean="0"/>
              <a:t>                                                    </a:t>
            </a:r>
            <a:endParaRPr lang="fi-FI" dirty="0"/>
          </a:p>
        </p:txBody>
      </p:sp>
      <p:pic>
        <p:nvPicPr>
          <p:cNvPr id="5" name="Kuva 4" descr="http://upload.wikimedia.org/wikipedia/commons/thumb/6/6c/Sint_in_spanje.jpg/220px-Sint_in_spanje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717032"/>
            <a:ext cx="1080120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uva 5" descr="http://upload.wikimedia.org/wikipedia/commons/thumb/a/ae/UK_Santa.jpg/220px-UK_Santa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129744"/>
            <a:ext cx="1080120" cy="883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599177"/>
            <a:ext cx="1008112" cy="770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013176"/>
            <a:ext cx="107315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46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Santa's</a:t>
            </a:r>
            <a:r>
              <a:rPr lang="fi-FI" dirty="0"/>
              <a:t> </a:t>
            </a:r>
            <a:r>
              <a:rPr lang="fi-FI" dirty="0" err="1"/>
              <a:t>mode</a:t>
            </a:r>
            <a:r>
              <a:rPr lang="fi-FI" dirty="0"/>
              <a:t> of transport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5688632" cy="295232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Santa Claus has a sleigh run by Santa's helpers, reindeer. </a:t>
            </a:r>
            <a:endParaRPr lang="en-US" dirty="0" smtClean="0"/>
          </a:p>
          <a:p>
            <a:pPr algn="l"/>
            <a:r>
              <a:rPr lang="en-US" dirty="0" smtClean="0"/>
              <a:t>Santa's </a:t>
            </a:r>
            <a:r>
              <a:rPr lang="en-US" dirty="0"/>
              <a:t>sleigh has to travel about 30-40 miles per hour speed. How in the world Santa Claus has time to run for about 108 million homes!? Santa's speed must </a:t>
            </a:r>
            <a:r>
              <a:rPr lang="en-US" dirty="0" smtClean="0"/>
              <a:t>be about </a:t>
            </a:r>
            <a:r>
              <a:rPr lang="en-US" dirty="0"/>
              <a:t>1 040 kilometers per </a:t>
            </a:r>
            <a:r>
              <a:rPr lang="en-US" dirty="0" smtClean="0"/>
              <a:t>second!!!</a:t>
            </a:r>
            <a:endParaRPr lang="fi-FI" dirty="0"/>
          </a:p>
        </p:txBody>
      </p:sp>
      <p:pic>
        <p:nvPicPr>
          <p:cNvPr id="4" name="Kuva 3" descr="http://tieku.fi/files/bonnier-ill/imagecache/std_3_2/pictures/julekane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501008"/>
            <a:ext cx="2016224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81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Santa's</a:t>
            </a:r>
            <a:r>
              <a:rPr lang="fi-FI" dirty="0"/>
              <a:t> </a:t>
            </a:r>
            <a:r>
              <a:rPr lang="fi-FI" dirty="0" err="1"/>
              <a:t>reindeer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95536" y="3573016"/>
            <a:ext cx="5616624" cy="2952328"/>
          </a:xfrm>
        </p:spPr>
        <p:txBody>
          <a:bodyPr/>
          <a:lstStyle/>
          <a:p>
            <a:pPr algn="l"/>
            <a:r>
              <a:rPr lang="en-US" dirty="0"/>
              <a:t>Santa Claus has a lot of deer with it take with them the most durable and fastest </a:t>
            </a:r>
            <a:r>
              <a:rPr lang="en-US" dirty="0" smtClean="0"/>
              <a:t>reindeer</a:t>
            </a:r>
            <a:r>
              <a:rPr lang="en-US" dirty="0"/>
              <a:t>. The most popular reindeer is Rudolph the red nose. </a:t>
            </a:r>
            <a:r>
              <a:rPr lang="en-US" dirty="0" smtClean="0"/>
              <a:t>Rudolph Reindeer </a:t>
            </a:r>
            <a:r>
              <a:rPr lang="en-US" dirty="0"/>
              <a:t>nose shine a light.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Santa's</a:t>
            </a:r>
            <a:r>
              <a:rPr lang="fi-FI" dirty="0"/>
              <a:t> </a:t>
            </a:r>
            <a:r>
              <a:rPr lang="fi-FI" dirty="0" err="1"/>
              <a:t>reindeer</a:t>
            </a:r>
            <a:r>
              <a:rPr lang="fi-FI" dirty="0"/>
              <a:t> </a:t>
            </a:r>
            <a:r>
              <a:rPr lang="fi-FI" dirty="0" err="1" smtClean="0"/>
              <a:t>fly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4" name="Kuva 3" descr="http://t0.gstatic.com/images?q=tbn:ANd9GcSezp50esNBUjuijVqGaGfP7pJqo8uTz-FIKqRqw7gclMbCMH_x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573016"/>
            <a:ext cx="2428875" cy="1885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739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H</a:t>
            </a:r>
            <a:r>
              <a:rPr lang="fi-FI" dirty="0" err="1" smtClean="0"/>
              <a:t>istory</a:t>
            </a:r>
            <a:r>
              <a:rPr lang="fi-FI" dirty="0" smtClean="0"/>
              <a:t> </a:t>
            </a:r>
            <a:r>
              <a:rPr lang="fi-FI" dirty="0"/>
              <a:t>of Santa </a:t>
            </a:r>
            <a:r>
              <a:rPr lang="fi-FI" dirty="0" err="1"/>
              <a:t>Claus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55576" y="3717032"/>
            <a:ext cx="7704856" cy="2685474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Today, the internationally acclaimed Santa Claus is based on the 300's </a:t>
            </a:r>
            <a:r>
              <a:rPr lang="en-US" dirty="0" smtClean="0"/>
              <a:t>lived in </a:t>
            </a:r>
            <a:r>
              <a:rPr lang="en-US" dirty="0"/>
              <a:t>St. Nicholas. Children liked him for all children patron gifts were distributed to children Nicholas Day on 6 December. Way to spread the Dutch Protestants involved in North America.</a:t>
            </a:r>
          </a:p>
          <a:p>
            <a:pPr algn="l"/>
            <a:r>
              <a:rPr lang="en-US" dirty="0"/>
              <a:t>In Europe, gifts brought the child Jesus and not </a:t>
            </a:r>
            <a:r>
              <a:rPr lang="en-US" dirty="0" err="1"/>
              <a:t>Nikolaos</a:t>
            </a:r>
            <a:endParaRPr lang="en-US" dirty="0"/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208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Santa's</a:t>
            </a:r>
            <a:r>
              <a:rPr lang="fi-FI" dirty="0"/>
              <a:t> </a:t>
            </a:r>
            <a:r>
              <a:rPr lang="fi-FI" dirty="0" err="1"/>
              <a:t>helpers</a:t>
            </a:r>
            <a:r>
              <a:rPr lang="fi-FI" dirty="0"/>
              <a:t> </a:t>
            </a:r>
            <a:r>
              <a:rPr lang="fi-FI" dirty="0" err="1"/>
              <a:t>others</a:t>
            </a:r>
            <a:r>
              <a:rPr lang="fi-FI" dirty="0"/>
              <a:t>, </a:t>
            </a:r>
            <a:r>
              <a:rPr lang="fi-FI" dirty="0" err="1"/>
              <a:t>Elves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Elves </a:t>
            </a:r>
            <a:r>
              <a:rPr lang="en-US" dirty="0"/>
              <a:t>is a small human-like creature that is Santa Claus helper that makes gifts for children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40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vakantinen">
  <a:themeElements>
    <a:clrScheme name="Kovakantinen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Kovakantinen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ovakantinen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141</TotalTime>
  <Words>278</Words>
  <Application>Microsoft Office PowerPoint</Application>
  <PresentationFormat>Näytössä katseltava diaesitys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Kovakantinen</vt:lpstr>
      <vt:lpstr>Santa Claus</vt:lpstr>
      <vt:lpstr>How to recognize Santa Claus?</vt:lpstr>
      <vt:lpstr>Santa Claus will also show the different countries</vt:lpstr>
      <vt:lpstr>Santa's mode of transport</vt:lpstr>
      <vt:lpstr>Santa's reindeer</vt:lpstr>
      <vt:lpstr>History of Santa Claus</vt:lpstr>
      <vt:lpstr>Santa's helpers others, Elves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Santa Claus</dc:title>
  <dc:creator>Suvi Rantala</dc:creator>
  <cp:lastModifiedBy>Kati Gwayambadde</cp:lastModifiedBy>
  <cp:revision>15</cp:revision>
  <dcterms:created xsi:type="dcterms:W3CDTF">2012-11-07T06:45:49Z</dcterms:created>
  <dcterms:modified xsi:type="dcterms:W3CDTF">2012-11-20T06:53:53Z</dcterms:modified>
</cp:coreProperties>
</file>