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3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3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7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9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4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8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5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0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0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7EF6-22A4-4608-93B8-4B9693E10E11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A5CD-4C49-41AD-A00E-0A076EB47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7708" y="68733"/>
            <a:ext cx="7772400" cy="1470025"/>
          </a:xfrm>
        </p:spPr>
        <p:txBody>
          <a:bodyPr/>
          <a:lstStyle/>
          <a:p>
            <a:r>
              <a:rPr lang="fi-FI" dirty="0" smtClean="0"/>
              <a:t>Santa and </a:t>
            </a:r>
            <a:r>
              <a:rPr lang="fi-FI" dirty="0" err="1" smtClean="0"/>
              <a:t>Reindeer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2160240"/>
          </a:xfrm>
        </p:spPr>
        <p:txBody>
          <a:bodyPr>
            <a:normAutofit/>
          </a:bodyPr>
          <a:lstStyle/>
          <a:p>
            <a:r>
              <a:rPr lang="en-US" sz="2000" dirty="0"/>
              <a:t>Santa and the reindeer have shared their gifts from around the world over </a:t>
            </a:r>
            <a:r>
              <a:rPr lang="en-US" sz="2000" dirty="0" smtClean="0"/>
              <a:t>the at </a:t>
            </a:r>
            <a:r>
              <a:rPr lang="en-US" sz="2000" dirty="0"/>
              <a:t>Christmas. Without reindeer can not  would be able to share their </a:t>
            </a:r>
            <a:r>
              <a:rPr lang="en-US" sz="2000" dirty="0" smtClean="0"/>
              <a:t>buck gifts</a:t>
            </a:r>
            <a:r>
              <a:rPr lang="en-US" sz="2000" dirty="0"/>
              <a:t>. Then there would be Christmas. But fortunately, the reindeer Santa's best friend! Santa and the reindeer are native Finnish.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762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eluova.fi/images/1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709"/>
            <a:ext cx="2047874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11.snstatic.fi/img/658/128835767947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5848473" cy="29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 </a:t>
            </a:r>
            <a:r>
              <a:rPr lang="fi-FI" sz="4000" dirty="0" smtClean="0"/>
              <a:t>            </a:t>
            </a:r>
            <a:r>
              <a:rPr lang="fi-FI" sz="4000" dirty="0" err="1" smtClean="0"/>
              <a:t>Reindeer</a:t>
            </a:r>
            <a:r>
              <a:rPr lang="fi-FI" sz="4000" dirty="0" smtClean="0"/>
              <a:t> </a:t>
            </a:r>
            <a:r>
              <a:rPr lang="fi-FI" sz="4000" dirty="0" err="1"/>
              <a:t>kind</a:t>
            </a:r>
            <a:r>
              <a:rPr lang="fi-FI" sz="4000" dirty="0"/>
              <a:t> of </a:t>
            </a:r>
            <a:r>
              <a:rPr lang="fi-FI" sz="4000" dirty="0" err="1"/>
              <a:t>information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844824"/>
            <a:ext cx="3784524" cy="4536504"/>
          </a:xfrm>
        </p:spPr>
        <p:txBody>
          <a:bodyPr>
            <a:normAutofit/>
          </a:bodyPr>
          <a:lstStyle/>
          <a:p>
            <a:r>
              <a:rPr lang="en-US" sz="2400" dirty="0"/>
              <a:t>Santa's reindeer are helpers. Reindeer eat lichen or moss, and it allows the reindeer are able to fly and to share their gifts from around the world! Reindeer </a:t>
            </a:r>
            <a:r>
              <a:rPr lang="en-US" sz="2400" dirty="0" err="1"/>
              <a:t>ovas</a:t>
            </a:r>
            <a:r>
              <a:rPr lang="en-US" sz="2400" dirty="0"/>
              <a:t> also very friendly to stand as </a:t>
            </a:r>
            <a:r>
              <a:rPr lang="en-US" sz="2400" dirty="0" smtClean="0"/>
              <a:t>a. 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fi-F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9" y="171125"/>
            <a:ext cx="1946450" cy="14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santatelevision.com/joulupukki/files/rovaniemi_joulupukin_kotikaupun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9455"/>
            <a:ext cx="4218708" cy="51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Santa </a:t>
            </a:r>
            <a:r>
              <a:rPr lang="fi-FI" dirty="0" err="1"/>
              <a:t>Claus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Santa, </a:t>
            </a:r>
            <a:r>
              <a:rPr lang="en-US" sz="2000" dirty="0" smtClean="0"/>
              <a:t>share the </a:t>
            </a:r>
            <a:r>
              <a:rPr lang="en-US" sz="2000" dirty="0"/>
              <a:t>world's children gifts so no one is excluded, but if you're naughty and you will get a package of twigs! Believe it or not. Santa Claus is a man by the  do you expect that it will be behind the </a:t>
            </a:r>
            <a:r>
              <a:rPr lang="en-US" sz="2000" dirty="0" smtClean="0"/>
              <a:t>door </a:t>
            </a:r>
            <a:r>
              <a:rPr lang="en-US" sz="2000" dirty="0"/>
              <a:t>gifts and to wish you a Merry Christmas. But sometimes it just pop </a:t>
            </a:r>
            <a:r>
              <a:rPr lang="en-US" sz="2000" dirty="0" err="1"/>
              <a:t>in're</a:t>
            </a:r>
            <a:r>
              <a:rPr lang="en-US" sz="2000" dirty="0"/>
              <a:t> not going to do other than to distribute the gifts and leave.</a:t>
            </a:r>
            <a:endParaRPr lang="fi-FI" sz="2000" dirty="0"/>
          </a:p>
        </p:txBody>
      </p:sp>
      <p:pic>
        <p:nvPicPr>
          <p:cNvPr id="3074" name="Picture 2" descr="http://www.ruka.fi/site_images/5247122022009joulupuk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80" y="3503560"/>
            <a:ext cx="23874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oulupukki.fi/img/Joulupuk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1" y="3535553"/>
            <a:ext cx="28914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lisanet.fi/pentti.jarvi/1.joulupukki_Matti_Kol_56177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7928"/>
            <a:ext cx="3303344" cy="25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Reindeer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reindeer is not just a helper of Santa Claus. Reindeer can also be a domestic animal</a:t>
            </a:r>
            <a:r>
              <a:rPr lang="en-US" dirty="0" smtClean="0"/>
              <a:t>.</a:t>
            </a:r>
          </a:p>
          <a:p>
            <a:r>
              <a:rPr lang="en-US" sz="2000" dirty="0"/>
              <a:t>The reindeer is the north </a:t>
            </a:r>
            <a:r>
              <a:rPr lang="en-US" sz="2000" dirty="0" err="1" smtClean="0"/>
              <a:t>FennoScandia</a:t>
            </a:r>
            <a:r>
              <a:rPr lang="en-US" sz="2000" dirty="0" smtClean="0"/>
              <a:t> </a:t>
            </a:r>
            <a:r>
              <a:rPr lang="en-US" sz="2000" dirty="0"/>
              <a:t>living half wild animal, which graze in the mountains and forest in Lapland. The reindeer is the ancestor of the deer especially mountain </a:t>
            </a:r>
            <a:r>
              <a:rPr lang="en-US" sz="2000" dirty="0" smtClean="0"/>
              <a:t>reindeer</a:t>
            </a:r>
          </a:p>
          <a:p>
            <a:r>
              <a:rPr lang="en-US" sz="2000" dirty="0"/>
              <a:t>Reindeer in Finland in 2001 was 185 000 the maximum amount of reindeer in 2000-2009 was 203 700 </a:t>
            </a:r>
            <a:r>
              <a:rPr lang="en-US" sz="2000" dirty="0" smtClean="0"/>
              <a:t>individuals</a:t>
            </a:r>
          </a:p>
          <a:p>
            <a:r>
              <a:rPr lang="en-US" sz="2000" dirty="0"/>
              <a:t>Reindeer eat lichen and hay, and no matter what as long as it is suitable for food.</a:t>
            </a:r>
            <a:endParaRPr lang="fi-F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81718"/>
            <a:ext cx="3358130" cy="222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kopara.fi/suomi/poronhoito_suomessa/galleria/31838-36946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0954"/>
            <a:ext cx="2602260" cy="173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opara.fi/suomi/julkkisporot/31570-43170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30" y="4538457"/>
            <a:ext cx="1495364" cy="21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opara.fi/suomi/poro-ohjelmat/31648-19033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25182"/>
            <a:ext cx="2641307" cy="17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History</a:t>
            </a:r>
            <a:r>
              <a:rPr lang="fi-FI" dirty="0" smtClean="0"/>
              <a:t> </a:t>
            </a:r>
            <a:r>
              <a:rPr lang="fi-FI" dirty="0"/>
              <a:t>of Santa </a:t>
            </a:r>
            <a:r>
              <a:rPr lang="fi-FI" dirty="0" err="1"/>
              <a:t>Claus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Santa Claus is a benevolent fictional male character who brings gifts at Christmas</a:t>
            </a:r>
            <a:r>
              <a:rPr lang="fi-FI" sz="2000" dirty="0" smtClean="0"/>
              <a:t>.</a:t>
            </a:r>
          </a:p>
          <a:p>
            <a:r>
              <a:rPr lang="en-US" sz="2000" dirty="0"/>
              <a:t>Today, Santa Claus has been described species</a:t>
            </a:r>
            <a:r>
              <a:rPr lang="en-US" sz="2000"/>
              <a:t>, </a:t>
            </a:r>
            <a:r>
              <a:rPr lang="en-US" sz="2000" smtClean="0"/>
              <a:t>solution  </a:t>
            </a:r>
            <a:r>
              <a:rPr lang="en-US" sz="2000" dirty="0"/>
              <a:t>old man in a large </a:t>
            </a:r>
            <a:r>
              <a:rPr lang="en-US" sz="2000" dirty="0" smtClean="0"/>
              <a:t>white </a:t>
            </a:r>
            <a:r>
              <a:rPr lang="en-US" sz="2000" dirty="0"/>
              <a:t>beard and glasses.</a:t>
            </a:r>
          </a:p>
          <a:p>
            <a:r>
              <a:rPr lang="en-US" sz="2000" dirty="0" smtClean="0"/>
              <a:t>Children </a:t>
            </a:r>
            <a:r>
              <a:rPr lang="en-US" sz="2000" dirty="0"/>
              <a:t>tend to write a list of harvesting desired gifts. The letter is often given to parents arrive for delivery. Santa Claus who brings </a:t>
            </a:r>
            <a:r>
              <a:rPr lang="en-US" sz="2000" dirty="0" smtClean="0"/>
              <a:t>gifts</a:t>
            </a:r>
          </a:p>
          <a:p>
            <a:r>
              <a:rPr lang="en-US" sz="2000" dirty="0"/>
              <a:t>Santa Claus lives in </a:t>
            </a:r>
            <a:r>
              <a:rPr lang="en-US" sz="2000" dirty="0" err="1"/>
              <a:t>Korvatunturi</a:t>
            </a:r>
            <a:r>
              <a:rPr lang="en-US" sz="2000" dirty="0"/>
              <a:t> mountain which is located in the eastern border of Finland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" y="188640"/>
            <a:ext cx="203099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8025"/>
            <a:ext cx="3888432" cy="233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cartinafinland.fi/fi/imagebank/large-image/73/73051/Joulupukki+vilkuttaa+talvimaisemassa+73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114817"/>
            <a:ext cx="2026823" cy="13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antatelevision.com/joulupukki/files/joulupukin_postikonttori_napapii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25" y="4063474"/>
            <a:ext cx="3312567" cy="2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351</Words>
  <Application>Microsoft Office PowerPoint</Application>
  <PresentationFormat>Näytössä katseltava diaesitys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Santa and Reindeer</vt:lpstr>
      <vt:lpstr>             Reindeer kind of information</vt:lpstr>
      <vt:lpstr>Santa Claus</vt:lpstr>
      <vt:lpstr>Reindeer</vt:lpstr>
      <vt:lpstr>History of Santa Claus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Jasmin Huhtaniemi</dc:creator>
  <cp:lastModifiedBy>Kati Gwayambadde</cp:lastModifiedBy>
  <cp:revision>11</cp:revision>
  <dcterms:created xsi:type="dcterms:W3CDTF">2012-11-09T06:25:44Z</dcterms:created>
  <dcterms:modified xsi:type="dcterms:W3CDTF">2012-11-20T07:11:09Z</dcterms:modified>
</cp:coreProperties>
</file>