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4" r:id="rId4"/>
    <p:sldId id="257" r:id="rId5"/>
    <p:sldId id="258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11" autoAdjust="0"/>
    <p:restoredTop sz="94660"/>
  </p:normalViewPr>
  <p:slideViewPr>
    <p:cSldViewPr>
      <p:cViewPr varScale="1">
        <p:scale>
          <a:sx n="107" d="100"/>
          <a:sy n="107" d="100"/>
        </p:scale>
        <p:origin x="-109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91231-8F64-48BA-B251-C3E833D761FA}" type="datetimeFigureOut">
              <a:rPr lang="fi-FI" smtClean="0"/>
              <a:t>20.11.2012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E46C3-3E13-403C-98C9-F3F5B9D4FEF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16035050"/>
      </p:ext>
    </p:extLst>
  </p:cSld>
  <p:clrMapOvr>
    <a:masterClrMapping/>
  </p:clrMapOvr>
  <p:transition spd="slow" advClick="0" advTm="10000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91231-8F64-48BA-B251-C3E833D761FA}" type="datetimeFigureOut">
              <a:rPr lang="fi-FI" smtClean="0"/>
              <a:t>20.11.2012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E46C3-3E13-403C-98C9-F3F5B9D4FEF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1184621"/>
      </p:ext>
    </p:extLst>
  </p:cSld>
  <p:clrMapOvr>
    <a:masterClrMapping/>
  </p:clrMapOvr>
  <p:transition spd="slow" advClick="0" advTm="10000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91231-8F64-48BA-B251-C3E833D761FA}" type="datetimeFigureOut">
              <a:rPr lang="fi-FI" smtClean="0"/>
              <a:t>20.11.2012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E46C3-3E13-403C-98C9-F3F5B9D4FEF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42229768"/>
      </p:ext>
    </p:extLst>
  </p:cSld>
  <p:clrMapOvr>
    <a:masterClrMapping/>
  </p:clrMapOvr>
  <p:transition spd="slow" advClick="0" advTm="10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91231-8F64-48BA-B251-C3E833D761FA}" type="datetimeFigureOut">
              <a:rPr lang="fi-FI" smtClean="0"/>
              <a:t>20.11.2012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E46C3-3E13-403C-98C9-F3F5B9D4FEF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31487279"/>
      </p:ext>
    </p:extLst>
  </p:cSld>
  <p:clrMapOvr>
    <a:masterClrMapping/>
  </p:clrMapOvr>
  <p:transition spd="slow" advClick="0" advTm="1000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91231-8F64-48BA-B251-C3E833D761FA}" type="datetimeFigureOut">
              <a:rPr lang="fi-FI" smtClean="0"/>
              <a:t>20.11.2012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E46C3-3E13-403C-98C9-F3F5B9D4FEF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91211705"/>
      </p:ext>
    </p:extLst>
  </p:cSld>
  <p:clrMapOvr>
    <a:masterClrMapping/>
  </p:clrMapOvr>
  <p:transition spd="slow" advClick="0" advTm="1000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91231-8F64-48BA-B251-C3E833D761FA}" type="datetimeFigureOut">
              <a:rPr lang="fi-FI" smtClean="0"/>
              <a:t>20.11.2012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E46C3-3E13-403C-98C9-F3F5B9D4FEF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19767256"/>
      </p:ext>
    </p:extLst>
  </p:cSld>
  <p:clrMapOvr>
    <a:masterClrMapping/>
  </p:clrMapOvr>
  <p:transition spd="slow" advClick="0" advTm="1000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91231-8F64-48BA-B251-C3E833D761FA}" type="datetimeFigureOut">
              <a:rPr lang="fi-FI" smtClean="0"/>
              <a:t>20.11.2012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E46C3-3E13-403C-98C9-F3F5B9D4FEF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18261292"/>
      </p:ext>
    </p:extLst>
  </p:cSld>
  <p:clrMapOvr>
    <a:masterClrMapping/>
  </p:clrMapOvr>
  <p:transition spd="slow" advClick="0" advTm="1000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91231-8F64-48BA-B251-C3E833D761FA}" type="datetimeFigureOut">
              <a:rPr lang="fi-FI" smtClean="0"/>
              <a:t>20.11.2012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E46C3-3E13-403C-98C9-F3F5B9D4FEF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22139293"/>
      </p:ext>
    </p:extLst>
  </p:cSld>
  <p:clrMapOvr>
    <a:masterClrMapping/>
  </p:clrMapOvr>
  <p:transition spd="slow" advClick="0" advTm="1000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91231-8F64-48BA-B251-C3E833D761FA}" type="datetimeFigureOut">
              <a:rPr lang="fi-FI" smtClean="0"/>
              <a:t>20.11.2012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E46C3-3E13-403C-98C9-F3F5B9D4FEF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79496627"/>
      </p:ext>
    </p:extLst>
  </p:cSld>
  <p:clrMapOvr>
    <a:masterClrMapping/>
  </p:clrMapOvr>
  <p:transition spd="slow" advClick="0" advTm="10000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91231-8F64-48BA-B251-C3E833D761FA}" type="datetimeFigureOut">
              <a:rPr lang="fi-FI" smtClean="0"/>
              <a:t>20.11.2012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E46C3-3E13-403C-98C9-F3F5B9D4FEF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04300525"/>
      </p:ext>
    </p:extLst>
  </p:cSld>
  <p:clrMapOvr>
    <a:masterClrMapping/>
  </p:clrMapOvr>
  <p:transition spd="slow" advClick="0" advTm="10000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91231-8F64-48BA-B251-C3E833D761FA}" type="datetimeFigureOut">
              <a:rPr lang="fi-FI" smtClean="0"/>
              <a:t>20.11.2012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E46C3-3E13-403C-98C9-F3F5B9D4FEF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46464280"/>
      </p:ext>
    </p:extLst>
  </p:cSld>
  <p:clrMapOvr>
    <a:masterClrMapping/>
  </p:clrMapOvr>
  <p:transition spd="slow" advClick="0" advTm="10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40000"/>
                <a:satMod val="350000"/>
              </a:schemeClr>
            </a:gs>
            <a:gs pos="17000">
              <a:schemeClr val="tx1">
                <a:lumMod val="90000"/>
              </a:schemeClr>
            </a:gs>
            <a:gs pos="100000">
              <a:schemeClr val="bg2">
                <a:shade val="20000"/>
                <a:satMod val="255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191231-8F64-48BA-B251-C3E833D761FA}" type="datetimeFigureOut">
              <a:rPr lang="fi-FI" smtClean="0"/>
              <a:t>20.11.2012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DE46C3-3E13-403C-98C9-F3F5B9D4FEF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92642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10000"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ero.Toivonen\AppData\Local\Microsoft\Windows\Temporary Internet Files\Content.IE5\G6XT0X2K\MP900400807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0221"/>
            <a:ext cx="8280920" cy="6624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uorakulmio 4"/>
          <p:cNvSpPr/>
          <p:nvPr/>
        </p:nvSpPr>
        <p:spPr>
          <a:xfrm>
            <a:off x="3422486" y="2967335"/>
            <a:ext cx="22990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i-FI" sz="5400" b="1" cap="none" spc="0" dirty="0" smtClean="0">
                <a:ln w="38100" cmpd="sng">
                  <a:solidFill>
                    <a:schemeClr val="bg2">
                      <a:lumMod val="20000"/>
                      <a:lumOff val="80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 scaled="1"/>
                  <a:tileRect/>
                </a:gradFill>
                <a:effectLst>
                  <a:reflection blurRad="6350" stA="55000" endA="50" endPos="85000" dist="60007" dir="5400000" sy="-100000" algn="bl" rotWithShape="0"/>
                </a:effectLst>
              </a:rPr>
              <a:t>Finland</a:t>
            </a:r>
            <a:endParaRPr lang="fi-FI" sz="5400" b="1" cap="none" spc="0" dirty="0">
              <a:ln w="38100" cmpd="sng">
                <a:solidFill>
                  <a:schemeClr val="bg2">
                    <a:lumMod val="20000"/>
                    <a:lumOff val="80000"/>
                  </a:schemeClr>
                </a:solidFill>
                <a:prstDash val="solid"/>
              </a:ln>
              <a:gradFill flip="none" rotWithShape="1"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 scaled="1"/>
                <a:tileRect/>
              </a:gradFill>
              <a:effectLst>
                <a:reflection blurRad="6350" stA="55000" endA="50" endPos="85000" dist="60007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3679998"/>
      </p:ext>
    </p:extLst>
  </p:cSld>
  <p:clrMapOvr>
    <a:masterClrMapping/>
  </p:clrMapOvr>
  <p:transition spd="slow" advClick="0" advTm="6000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7109" y="1368709"/>
            <a:ext cx="3469010" cy="5125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Map</a:t>
            </a:r>
            <a:r>
              <a:rPr lang="fi-FI" dirty="0" smtClean="0"/>
              <a:t> of Finland</a:t>
            </a:r>
            <a:endParaRPr lang="fi-FI" dirty="0"/>
          </a:p>
        </p:txBody>
      </p:sp>
      <p:sp>
        <p:nvSpPr>
          <p:cNvPr id="4" name="Nuoli vasemmalle 3"/>
          <p:cNvSpPr/>
          <p:nvPr/>
        </p:nvSpPr>
        <p:spPr>
          <a:xfrm rot="232490">
            <a:off x="4003129" y="6120696"/>
            <a:ext cx="2122774" cy="302488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Tekstiruutu 5"/>
          <p:cNvSpPr txBox="1"/>
          <p:nvPr/>
        </p:nvSpPr>
        <p:spPr>
          <a:xfrm>
            <a:off x="6416119" y="6125232"/>
            <a:ext cx="2350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err="1" smtClean="0"/>
              <a:t>Our</a:t>
            </a:r>
            <a:r>
              <a:rPr lang="fi-FI" dirty="0" smtClean="0"/>
              <a:t> capital city is </a:t>
            </a:r>
            <a:r>
              <a:rPr lang="fi-FI" dirty="0" err="1" smtClean="0"/>
              <a:t>here</a:t>
            </a:r>
            <a:endParaRPr lang="fi-FI" dirty="0"/>
          </a:p>
        </p:txBody>
      </p:sp>
      <p:sp>
        <p:nvSpPr>
          <p:cNvPr id="3" name="Nuoli oikealle 2"/>
          <p:cNvSpPr/>
          <p:nvPr/>
        </p:nvSpPr>
        <p:spPr>
          <a:xfrm rot="20890508">
            <a:off x="2332754" y="6312795"/>
            <a:ext cx="1575597" cy="32711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Tekstiruutu 4"/>
          <p:cNvSpPr txBox="1"/>
          <p:nvPr/>
        </p:nvSpPr>
        <p:spPr>
          <a:xfrm>
            <a:off x="557373" y="6436030"/>
            <a:ext cx="1751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And </a:t>
            </a:r>
            <a:r>
              <a:rPr lang="fi-FI" dirty="0" err="1" smtClean="0"/>
              <a:t>we</a:t>
            </a:r>
            <a:r>
              <a:rPr lang="fi-FI" dirty="0" smtClean="0"/>
              <a:t> live </a:t>
            </a:r>
            <a:r>
              <a:rPr lang="fi-FI" dirty="0" err="1" smtClean="0"/>
              <a:t>here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67293795"/>
      </p:ext>
    </p:extLst>
  </p:cSld>
  <p:clrMapOvr>
    <a:masterClrMapping/>
  </p:clrMapOvr>
  <p:transition spd="slow" advClick="0" advTm="10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6" grpId="0"/>
      <p:bldP spid="3" grpId="0" animBg="1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S</a:t>
            </a:r>
            <a:r>
              <a:rPr lang="fi-FI" dirty="0" err="1" smtClean="0"/>
              <a:t>tatistics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err="1" smtClean="0"/>
              <a:t>Population</a:t>
            </a:r>
            <a:r>
              <a:rPr lang="fi-FI" dirty="0"/>
              <a:t> is 5 420 </a:t>
            </a:r>
            <a:r>
              <a:rPr lang="fi-FI" dirty="0" smtClean="0"/>
              <a:t>981 </a:t>
            </a:r>
            <a:r>
              <a:rPr lang="fi-FI" dirty="0" err="1" smtClean="0"/>
              <a:t>people</a:t>
            </a:r>
            <a:endParaRPr lang="fi-FI" dirty="0"/>
          </a:p>
          <a:p>
            <a:r>
              <a:rPr lang="fi-FI" dirty="0" smtClean="0"/>
              <a:t>Capital is Helsinki</a:t>
            </a:r>
          </a:p>
          <a:p>
            <a:r>
              <a:rPr lang="fi-FI" dirty="0"/>
              <a:t>Area is 338 </a:t>
            </a:r>
            <a:r>
              <a:rPr lang="fi-FI" dirty="0" smtClean="0"/>
              <a:t>432,07 km²</a:t>
            </a:r>
          </a:p>
          <a:p>
            <a:r>
              <a:rPr lang="fi-FI" dirty="0" err="1" smtClean="0"/>
              <a:t>Currency</a:t>
            </a:r>
            <a:r>
              <a:rPr lang="fi-FI" dirty="0" smtClean="0"/>
              <a:t> is euro</a:t>
            </a:r>
          </a:p>
          <a:p>
            <a:r>
              <a:rPr lang="fi-FI" dirty="0" smtClean="0"/>
              <a:t>Time </a:t>
            </a:r>
            <a:r>
              <a:rPr lang="fi-FI" dirty="0" err="1" smtClean="0"/>
              <a:t>zone</a:t>
            </a:r>
            <a:r>
              <a:rPr lang="fi-FI" dirty="0" smtClean="0"/>
              <a:t> is utc+2</a:t>
            </a:r>
          </a:p>
          <a:p>
            <a:r>
              <a:rPr lang="fi-FI" dirty="0" err="1" smtClean="0"/>
              <a:t>President</a:t>
            </a:r>
            <a:r>
              <a:rPr lang="fi-FI" dirty="0" smtClean="0"/>
              <a:t> is Sauli </a:t>
            </a:r>
            <a:r>
              <a:rPr lang="fi-FI" dirty="0" err="1" smtClean="0"/>
              <a:t>niinistö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96706304"/>
      </p:ext>
    </p:extLst>
  </p:cSld>
  <p:clrMapOvr>
    <a:masterClrMapping/>
  </p:clrMapOvr>
  <p:transition spd="slow" advClick="0" advTm="10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Language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 smtClean="0"/>
              <a:t> In Finland </a:t>
            </a:r>
            <a:r>
              <a:rPr lang="fi-FI" dirty="0" err="1" smtClean="0"/>
              <a:t>we</a:t>
            </a:r>
            <a:r>
              <a:rPr lang="fi-FI" dirty="0" smtClean="0"/>
              <a:t> </a:t>
            </a:r>
            <a:r>
              <a:rPr lang="fi-FI" dirty="0" err="1" smtClean="0"/>
              <a:t>speak</a:t>
            </a:r>
            <a:r>
              <a:rPr lang="fi-FI" dirty="0" smtClean="0"/>
              <a:t> </a:t>
            </a:r>
            <a:r>
              <a:rPr lang="fi-FI" dirty="0" err="1" smtClean="0"/>
              <a:t>finnish</a:t>
            </a:r>
            <a:r>
              <a:rPr lang="fi-FI" dirty="0" smtClean="0"/>
              <a:t> and </a:t>
            </a:r>
            <a:r>
              <a:rPr lang="fi-FI" dirty="0" err="1" smtClean="0"/>
              <a:t>swedish</a:t>
            </a:r>
            <a:r>
              <a:rPr lang="fi-FI" dirty="0" smtClean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fi-FI" dirty="0" smtClean="0"/>
              <a:t>Suomi = Finland</a:t>
            </a:r>
          </a:p>
          <a:p>
            <a:pPr>
              <a:buFont typeface="Wingdings" pitchFamily="2" charset="2"/>
              <a:buChar char="Ø"/>
            </a:pPr>
            <a:r>
              <a:rPr lang="fi-FI" dirty="0" smtClean="0"/>
              <a:t>Suo = </a:t>
            </a:r>
            <a:r>
              <a:rPr lang="fi-FI" dirty="0" err="1" smtClean="0"/>
              <a:t>swamp</a:t>
            </a:r>
            <a:endParaRPr lang="fi-FI" dirty="0" smtClean="0"/>
          </a:p>
          <a:p>
            <a:pPr>
              <a:buFont typeface="Wingdings" pitchFamily="2" charset="2"/>
              <a:buChar char="Ø"/>
            </a:pPr>
            <a:r>
              <a:rPr lang="fi-FI" dirty="0" smtClean="0"/>
              <a:t>Järvi = lake</a:t>
            </a:r>
          </a:p>
          <a:p>
            <a:pPr>
              <a:buFont typeface="Wingdings" pitchFamily="2" charset="2"/>
              <a:buChar char="Ø"/>
            </a:pPr>
            <a:r>
              <a:rPr lang="fi-FI" dirty="0" smtClean="0"/>
              <a:t>Maito = </a:t>
            </a:r>
            <a:r>
              <a:rPr lang="fi-FI" dirty="0" err="1" smtClean="0"/>
              <a:t>milk</a:t>
            </a:r>
            <a:endParaRPr lang="fi-FI" dirty="0" smtClean="0"/>
          </a:p>
          <a:p>
            <a:pPr>
              <a:buFont typeface="Wingdings" pitchFamily="2" charset="2"/>
              <a:buChar char="Ø"/>
            </a:pPr>
            <a:r>
              <a:rPr lang="fi-FI" dirty="0" smtClean="0"/>
              <a:t>Hei = </a:t>
            </a:r>
            <a:r>
              <a:rPr lang="fi-FI" dirty="0" err="1" smtClean="0"/>
              <a:t>hello</a:t>
            </a:r>
            <a:endParaRPr lang="fi-FI" dirty="0" smtClean="0"/>
          </a:p>
          <a:p>
            <a:pPr>
              <a:buFont typeface="Wingdings" pitchFamily="2" charset="2"/>
              <a:buChar char="Ø"/>
            </a:pPr>
            <a:r>
              <a:rPr lang="fi-FI" dirty="0" smtClean="0"/>
              <a:t>Hei hei = </a:t>
            </a:r>
            <a:r>
              <a:rPr lang="fi-FI" dirty="0" err="1" smtClean="0"/>
              <a:t>bye</a:t>
            </a:r>
            <a:r>
              <a:rPr lang="fi-FI" dirty="0" smtClean="0"/>
              <a:t> </a:t>
            </a:r>
            <a:r>
              <a:rPr lang="fi-FI" dirty="0" err="1" smtClean="0"/>
              <a:t>bye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9410733"/>
      </p:ext>
    </p:extLst>
  </p:cSld>
  <p:clrMapOvr>
    <a:masterClrMapping/>
  </p:clrMapOvr>
  <p:transition spd="slow" advClick="0" advTm="10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President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 err="1" smtClean="0"/>
              <a:t>We</a:t>
            </a:r>
            <a:r>
              <a:rPr lang="fi-FI" dirty="0" smtClean="0"/>
              <a:t> </a:t>
            </a:r>
            <a:r>
              <a:rPr lang="fi-FI" dirty="0" err="1" smtClean="0"/>
              <a:t>have</a:t>
            </a:r>
            <a:r>
              <a:rPr lang="fi-FI" dirty="0" smtClean="0"/>
              <a:t> a </a:t>
            </a:r>
            <a:r>
              <a:rPr lang="fi-FI" dirty="0" err="1" smtClean="0"/>
              <a:t>president</a:t>
            </a:r>
            <a:r>
              <a:rPr lang="fi-FI" dirty="0" smtClean="0"/>
              <a:t>. </a:t>
            </a:r>
            <a:r>
              <a:rPr lang="fi-FI" dirty="0" err="1" smtClean="0"/>
              <a:t>He`s</a:t>
            </a:r>
            <a:r>
              <a:rPr lang="fi-FI" dirty="0" smtClean="0"/>
              <a:t> </a:t>
            </a:r>
            <a:r>
              <a:rPr lang="fi-FI" dirty="0" err="1" smtClean="0"/>
              <a:t>name</a:t>
            </a:r>
            <a:r>
              <a:rPr lang="fi-FI" dirty="0" smtClean="0"/>
              <a:t> is Sauli Niinistö</a:t>
            </a:r>
          </a:p>
          <a:p>
            <a:pPr marL="0" indent="0">
              <a:buNone/>
            </a:pPr>
            <a:r>
              <a:rPr lang="fi-FI" dirty="0" smtClean="0"/>
              <a:t>He is 64 </a:t>
            </a:r>
            <a:r>
              <a:rPr lang="fi-FI" dirty="0" err="1" smtClean="0"/>
              <a:t>years</a:t>
            </a:r>
            <a:r>
              <a:rPr lang="fi-FI" dirty="0" smtClean="0"/>
              <a:t> </a:t>
            </a:r>
            <a:r>
              <a:rPr lang="fi-FI" dirty="0" err="1" smtClean="0"/>
              <a:t>old</a:t>
            </a:r>
            <a:r>
              <a:rPr lang="fi-FI" dirty="0" smtClean="0"/>
              <a:t> and </a:t>
            </a:r>
            <a:r>
              <a:rPr lang="fi-FI" dirty="0" err="1" smtClean="0"/>
              <a:t>become</a:t>
            </a:r>
            <a:r>
              <a:rPr lang="fi-FI" dirty="0" smtClean="0"/>
              <a:t> </a:t>
            </a:r>
            <a:endParaRPr lang="fi-FI" dirty="0"/>
          </a:p>
          <a:p>
            <a:pPr marL="0" indent="0">
              <a:buNone/>
            </a:pPr>
            <a:r>
              <a:rPr lang="fi-FI" dirty="0" err="1" smtClean="0"/>
              <a:t>our</a:t>
            </a:r>
            <a:r>
              <a:rPr lang="fi-FI" dirty="0" smtClean="0"/>
              <a:t> </a:t>
            </a:r>
            <a:r>
              <a:rPr lang="fi-FI" dirty="0" err="1" smtClean="0"/>
              <a:t>president</a:t>
            </a:r>
            <a:r>
              <a:rPr lang="fi-FI" dirty="0" smtClean="0"/>
              <a:t> in 2012.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348880"/>
            <a:ext cx="1930524" cy="2724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9983219"/>
      </p:ext>
    </p:extLst>
  </p:cSld>
  <p:clrMapOvr>
    <a:masterClrMapping/>
  </p:clrMapOvr>
  <p:transition spd="slow" advClick="0" advTm="10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157586"/>
            <a:ext cx="3976836" cy="2664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N</a:t>
            </a:r>
            <a:r>
              <a:rPr lang="fi-FI" dirty="0" err="1" smtClean="0"/>
              <a:t>ature</a:t>
            </a:r>
            <a:endParaRPr lang="fi-FI" dirty="0"/>
          </a:p>
        </p:txBody>
      </p:sp>
      <p:sp>
        <p:nvSpPr>
          <p:cNvPr id="4" name="Tekstiruutu 3"/>
          <p:cNvSpPr txBox="1"/>
          <p:nvPr/>
        </p:nvSpPr>
        <p:spPr>
          <a:xfrm>
            <a:off x="107504" y="2606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i-FI" dirty="0"/>
          </a:p>
        </p:txBody>
      </p:sp>
      <p:sp>
        <p:nvSpPr>
          <p:cNvPr id="8" name="Suorakulmio 7"/>
          <p:cNvSpPr/>
          <p:nvPr/>
        </p:nvSpPr>
        <p:spPr>
          <a:xfrm>
            <a:off x="1720284" y="1628800"/>
            <a:ext cx="52565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In Finland we have four distinct seasons, winter, spring, summer and autumn.</a:t>
            </a:r>
          </a:p>
        </p:txBody>
      </p:sp>
      <p:sp>
        <p:nvSpPr>
          <p:cNvPr id="9" name="Tekstiruutu 8"/>
          <p:cNvSpPr txBox="1"/>
          <p:nvPr/>
        </p:nvSpPr>
        <p:spPr>
          <a:xfrm>
            <a:off x="2339752" y="2788254"/>
            <a:ext cx="7923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err="1" smtClean="0"/>
              <a:t>winter</a:t>
            </a:r>
            <a:endParaRPr lang="fi-FI" dirty="0"/>
          </a:p>
        </p:txBody>
      </p:sp>
      <p:sp>
        <p:nvSpPr>
          <p:cNvPr id="11" name="Tekstiruutu 10"/>
          <p:cNvSpPr txBox="1"/>
          <p:nvPr/>
        </p:nvSpPr>
        <p:spPr>
          <a:xfrm>
            <a:off x="2339751" y="5847727"/>
            <a:ext cx="960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summer</a:t>
            </a:r>
            <a:endParaRPr lang="fi-FI" dirty="0"/>
          </a:p>
        </p:txBody>
      </p:sp>
      <p:sp>
        <p:nvSpPr>
          <p:cNvPr id="12" name="Tekstiruutu 11"/>
          <p:cNvSpPr txBox="1"/>
          <p:nvPr/>
        </p:nvSpPr>
        <p:spPr>
          <a:xfrm>
            <a:off x="4427983" y="2788254"/>
            <a:ext cx="7601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err="1" smtClean="0"/>
              <a:t>spring</a:t>
            </a:r>
            <a:endParaRPr lang="fi-FI" dirty="0"/>
          </a:p>
        </p:txBody>
      </p:sp>
      <p:sp>
        <p:nvSpPr>
          <p:cNvPr id="13" name="Tekstiruutu 12"/>
          <p:cNvSpPr txBox="1"/>
          <p:nvPr/>
        </p:nvSpPr>
        <p:spPr>
          <a:xfrm>
            <a:off x="4427983" y="5852182"/>
            <a:ext cx="922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err="1" smtClean="0"/>
              <a:t>autumn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10326253"/>
      </p:ext>
    </p:extLst>
  </p:cSld>
  <p:clrMapOvr>
    <a:masterClrMapping/>
  </p:clrMapOvr>
  <p:transition spd="slow" advClick="0" advTm="10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Eero.Toivonen\AppData\Local\Microsoft\Windows\Temporary Internet Files\Content.IE5\6M3N7K1O\MP900406490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924944"/>
            <a:ext cx="2045283" cy="1340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Eero.Toivonen\AppData\Local\Microsoft\Windows\Temporary Internet Files\Content.IE5\25OTL9AW\MP900406486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924944"/>
            <a:ext cx="1836922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A</a:t>
            </a:r>
            <a:r>
              <a:rPr lang="fi-FI" dirty="0" err="1" smtClean="0"/>
              <a:t>nimals</a:t>
            </a:r>
            <a:endParaRPr lang="fi-FI" dirty="0"/>
          </a:p>
        </p:txBody>
      </p:sp>
      <p:pic>
        <p:nvPicPr>
          <p:cNvPr id="5124" name="Picture 4" descr="C:\Users\Eero.Toivonen\AppData\Local\Microsoft\Windows\Temporary Internet Files\Content.IE5\25OTL9AW\MP900427897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781467"/>
            <a:ext cx="2232248" cy="148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iruutu 3"/>
          <p:cNvSpPr txBox="1"/>
          <p:nvPr/>
        </p:nvSpPr>
        <p:spPr>
          <a:xfrm>
            <a:off x="490848" y="4287018"/>
            <a:ext cx="912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err="1"/>
              <a:t>S</a:t>
            </a:r>
            <a:r>
              <a:rPr lang="fi-FI" dirty="0" err="1" smtClean="0"/>
              <a:t>quirrel</a:t>
            </a:r>
            <a:endParaRPr lang="fi-FI" dirty="0"/>
          </a:p>
        </p:txBody>
      </p:sp>
      <p:sp>
        <p:nvSpPr>
          <p:cNvPr id="7" name="Suorakulmio 6"/>
          <p:cNvSpPr/>
          <p:nvPr/>
        </p:nvSpPr>
        <p:spPr>
          <a:xfrm>
            <a:off x="1691680" y="1628800"/>
            <a:ext cx="50405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Finlands</a:t>
            </a:r>
            <a:r>
              <a:rPr lang="en-US" dirty="0"/>
              <a:t> national animal is bear, but we have lot more animals.</a:t>
            </a:r>
          </a:p>
        </p:txBody>
      </p:sp>
      <p:sp>
        <p:nvSpPr>
          <p:cNvPr id="8" name="Tekstiruutu 7"/>
          <p:cNvSpPr txBox="1"/>
          <p:nvPr/>
        </p:nvSpPr>
        <p:spPr>
          <a:xfrm>
            <a:off x="3275855" y="4293234"/>
            <a:ext cx="615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err="1"/>
              <a:t>B</a:t>
            </a:r>
            <a:r>
              <a:rPr lang="fi-FI" dirty="0" err="1" smtClean="0"/>
              <a:t>ear</a:t>
            </a:r>
            <a:endParaRPr lang="fi-FI" dirty="0"/>
          </a:p>
        </p:txBody>
      </p:sp>
      <p:sp>
        <p:nvSpPr>
          <p:cNvPr id="9" name="Tekstiruutu 8"/>
          <p:cNvSpPr txBox="1"/>
          <p:nvPr/>
        </p:nvSpPr>
        <p:spPr>
          <a:xfrm>
            <a:off x="6135818" y="4308328"/>
            <a:ext cx="10286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err="1"/>
              <a:t>R</a:t>
            </a:r>
            <a:r>
              <a:rPr lang="fi-FI" dirty="0" err="1" smtClean="0"/>
              <a:t>eindeer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82944414"/>
      </p:ext>
    </p:extLst>
  </p:cSld>
  <p:clrMapOvr>
    <a:masterClrMapping/>
  </p:clrMapOvr>
  <p:transition spd="slow" advClick="0" advTm="10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Other</a:t>
            </a:r>
            <a:r>
              <a:rPr lang="fi-FI" dirty="0" smtClean="0"/>
              <a:t> </a:t>
            </a:r>
            <a:r>
              <a:rPr lang="fi-FI" dirty="0" err="1" smtClean="0"/>
              <a:t>animals</a:t>
            </a:r>
            <a:endParaRPr lang="fi-FI" dirty="0"/>
          </a:p>
        </p:txBody>
      </p:sp>
      <p:sp>
        <p:nvSpPr>
          <p:cNvPr id="4" name="Tekstiruutu 3"/>
          <p:cNvSpPr txBox="1"/>
          <p:nvPr/>
        </p:nvSpPr>
        <p:spPr>
          <a:xfrm>
            <a:off x="971600" y="1556792"/>
            <a:ext cx="58159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err="1" smtClean="0"/>
              <a:t>Our</a:t>
            </a:r>
            <a:r>
              <a:rPr lang="fi-FI" dirty="0" smtClean="0"/>
              <a:t> national </a:t>
            </a:r>
            <a:r>
              <a:rPr lang="fi-FI" dirty="0" err="1" smtClean="0"/>
              <a:t>bird</a:t>
            </a:r>
            <a:r>
              <a:rPr lang="fi-FI" dirty="0" smtClean="0"/>
              <a:t> is </a:t>
            </a:r>
            <a:r>
              <a:rPr lang="fi-FI" dirty="0" err="1" smtClean="0"/>
              <a:t>whooper</a:t>
            </a:r>
            <a:r>
              <a:rPr lang="fi-FI" dirty="0" smtClean="0"/>
              <a:t> </a:t>
            </a:r>
            <a:r>
              <a:rPr lang="fi-FI" dirty="0" err="1" smtClean="0"/>
              <a:t>swan</a:t>
            </a:r>
            <a:r>
              <a:rPr lang="fi-FI" dirty="0"/>
              <a:t> </a:t>
            </a:r>
            <a:r>
              <a:rPr lang="fi-FI" dirty="0" smtClean="0"/>
              <a:t>and national </a:t>
            </a:r>
            <a:r>
              <a:rPr lang="fi-FI" dirty="0" err="1" smtClean="0"/>
              <a:t>fish</a:t>
            </a:r>
            <a:r>
              <a:rPr lang="fi-FI" dirty="0" smtClean="0"/>
              <a:t> is </a:t>
            </a:r>
            <a:r>
              <a:rPr lang="fi-FI" dirty="0" err="1" smtClean="0"/>
              <a:t>perch</a:t>
            </a:r>
            <a:endParaRPr lang="fi-FI" dirty="0" smtClean="0"/>
          </a:p>
          <a:p>
            <a:endParaRPr lang="fi-FI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486732"/>
            <a:ext cx="3481731" cy="2094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492895"/>
            <a:ext cx="3354590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1691829" y="4869160"/>
            <a:ext cx="1609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err="1" smtClean="0"/>
              <a:t>Whooper</a:t>
            </a:r>
            <a:r>
              <a:rPr lang="fi-FI" dirty="0" smtClean="0"/>
              <a:t> </a:t>
            </a:r>
            <a:r>
              <a:rPr lang="fi-FI" dirty="0" err="1" smtClean="0"/>
              <a:t>swan</a:t>
            </a:r>
            <a:endParaRPr lang="fi-FI" dirty="0"/>
          </a:p>
        </p:txBody>
      </p:sp>
      <p:sp>
        <p:nvSpPr>
          <p:cNvPr id="6" name="Tekstiruutu 5"/>
          <p:cNvSpPr txBox="1"/>
          <p:nvPr/>
        </p:nvSpPr>
        <p:spPr>
          <a:xfrm>
            <a:off x="6178190" y="4797152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err="1"/>
              <a:t>P</a:t>
            </a:r>
            <a:r>
              <a:rPr lang="fi-FI" dirty="0" err="1" smtClean="0"/>
              <a:t>erch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30094438"/>
      </p:ext>
    </p:extLst>
  </p:cSld>
  <p:clrMapOvr>
    <a:masterClrMapping/>
  </p:clrMapOvr>
  <p:transition spd="slow" advClick="0" advTm="10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V</a:t>
            </a:r>
            <a:r>
              <a:rPr lang="fi-FI" dirty="0" err="1" smtClean="0"/>
              <a:t>egetation</a:t>
            </a:r>
            <a:endParaRPr lang="fi-FI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499" y="3861048"/>
            <a:ext cx="7143750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1187624" y="1628800"/>
            <a:ext cx="78676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err="1" smtClean="0"/>
              <a:t>We</a:t>
            </a:r>
            <a:r>
              <a:rPr lang="fi-FI" dirty="0" smtClean="0"/>
              <a:t> </a:t>
            </a:r>
            <a:r>
              <a:rPr lang="fi-FI" dirty="0" err="1" smtClean="0"/>
              <a:t>have</a:t>
            </a:r>
            <a:r>
              <a:rPr lang="fi-FI" dirty="0" smtClean="0"/>
              <a:t> </a:t>
            </a:r>
            <a:r>
              <a:rPr lang="fi-FI" dirty="0" err="1" smtClean="0"/>
              <a:t>spruces</a:t>
            </a:r>
            <a:r>
              <a:rPr lang="fi-FI" dirty="0" smtClean="0"/>
              <a:t> and </a:t>
            </a:r>
            <a:r>
              <a:rPr lang="fi-FI" dirty="0" err="1" smtClean="0"/>
              <a:t>desiduous</a:t>
            </a:r>
            <a:r>
              <a:rPr lang="fi-FI" dirty="0" smtClean="0"/>
              <a:t> </a:t>
            </a:r>
            <a:r>
              <a:rPr lang="fi-FI" dirty="0" err="1" smtClean="0"/>
              <a:t>trees</a:t>
            </a:r>
            <a:r>
              <a:rPr lang="fi-FI" dirty="0" smtClean="0"/>
              <a:t>. Finland is at </a:t>
            </a:r>
            <a:r>
              <a:rPr lang="fi-FI" dirty="0" err="1" smtClean="0"/>
              <a:t>northern</a:t>
            </a:r>
            <a:r>
              <a:rPr lang="fi-FI" dirty="0"/>
              <a:t> </a:t>
            </a:r>
            <a:r>
              <a:rPr lang="fi-FI" dirty="0" err="1" smtClean="0"/>
              <a:t>and-</a:t>
            </a:r>
            <a:r>
              <a:rPr lang="fi-FI" dirty="0" smtClean="0"/>
              <a:t> </a:t>
            </a:r>
            <a:r>
              <a:rPr lang="fi-FI" dirty="0" err="1" smtClean="0"/>
              <a:t>southern</a:t>
            </a:r>
            <a:r>
              <a:rPr lang="fi-FI" dirty="0" smtClean="0"/>
              <a:t> </a:t>
            </a:r>
            <a:r>
              <a:rPr lang="fi-FI" dirty="0" err="1" smtClean="0"/>
              <a:t>boreal</a:t>
            </a:r>
            <a:endParaRPr lang="fi-FI" dirty="0"/>
          </a:p>
          <a:p>
            <a:r>
              <a:rPr lang="fi-FI" dirty="0" err="1" smtClean="0"/>
              <a:t>Vegetation</a:t>
            </a:r>
            <a:r>
              <a:rPr lang="fi-FI" dirty="0" smtClean="0"/>
              <a:t> </a:t>
            </a:r>
            <a:r>
              <a:rPr lang="fi-FI" dirty="0" err="1" smtClean="0"/>
              <a:t>zone</a:t>
            </a:r>
            <a:r>
              <a:rPr lang="fi-FI" dirty="0" smtClean="0"/>
              <a:t>. </a:t>
            </a:r>
            <a:endParaRPr lang="fi-FI" dirty="0"/>
          </a:p>
        </p:txBody>
      </p:sp>
      <p:sp>
        <p:nvSpPr>
          <p:cNvPr id="6" name="Tekstiruutu 5"/>
          <p:cNvSpPr txBox="1"/>
          <p:nvPr/>
        </p:nvSpPr>
        <p:spPr>
          <a:xfrm>
            <a:off x="3714246" y="5373216"/>
            <a:ext cx="18182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Koli national </a:t>
            </a:r>
            <a:r>
              <a:rPr lang="fi-FI" dirty="0" err="1" smtClean="0"/>
              <a:t>park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61359303"/>
      </p:ext>
    </p:extLst>
  </p:cSld>
  <p:clrMapOvr>
    <a:masterClrMapping/>
  </p:clrMapOvr>
  <p:transition spd="slow" advClick="0" advTm="10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154</Words>
  <Application>Microsoft Office PowerPoint</Application>
  <PresentationFormat>Näytössä katseltava diaesitys (4:3)</PresentationFormat>
  <Paragraphs>42</Paragraphs>
  <Slides>9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9</vt:i4>
      </vt:variant>
    </vt:vector>
  </HeadingPairs>
  <TitlesOfParts>
    <vt:vector size="10" baseType="lpstr">
      <vt:lpstr>Office-teema</vt:lpstr>
      <vt:lpstr>PowerPoint-esitys</vt:lpstr>
      <vt:lpstr>Map of Finland</vt:lpstr>
      <vt:lpstr>Statistics</vt:lpstr>
      <vt:lpstr>Language</vt:lpstr>
      <vt:lpstr>President</vt:lpstr>
      <vt:lpstr>Nature</vt:lpstr>
      <vt:lpstr>Animals</vt:lpstr>
      <vt:lpstr>Other animals</vt:lpstr>
      <vt:lpstr>Vegetation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Eero Toivonen</dc:creator>
  <cp:lastModifiedBy>Kati Gwayambadde</cp:lastModifiedBy>
  <cp:revision>25</cp:revision>
  <dcterms:created xsi:type="dcterms:W3CDTF">2012-11-06T06:34:48Z</dcterms:created>
  <dcterms:modified xsi:type="dcterms:W3CDTF">2012-11-20T06:52:32Z</dcterms:modified>
</cp:coreProperties>
</file>