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4660"/>
  </p:normalViewPr>
  <p:slideViewPr>
    <p:cSldViewPr>
      <p:cViewPr varScale="1">
        <p:scale>
          <a:sx n="68" d="100"/>
          <a:sy n="6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850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602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04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7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79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81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159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447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648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601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6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22610-CD89-49AF-A4A4-2CCD78253DE1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8FD3-8EB7-488C-B27D-84547B79C5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4218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7200" b="1" dirty="0" smtClean="0"/>
              <a:t>VANTAA</a:t>
            </a:r>
            <a:endParaRPr lang="fi-FI" sz="7200" b="1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929" y="1600200"/>
            <a:ext cx="3970142" cy="4525963"/>
          </a:xfrm>
        </p:spPr>
      </p:pic>
    </p:spTree>
    <p:extLst>
      <p:ext uri="{BB962C8B-B14F-4D97-AF65-F5344CB8AC3E}">
        <p14:creationId xmlns:p14="http://schemas.microsoft.com/office/powerpoint/2010/main" val="4238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131840" y="116632"/>
            <a:ext cx="5976664" cy="1584176"/>
          </a:xfrm>
        </p:spPr>
        <p:txBody>
          <a:bodyPr>
            <a:normAutofit/>
          </a:bodyPr>
          <a:lstStyle/>
          <a:p>
            <a:r>
              <a:rPr lang="fi-FI" sz="3100" dirty="0" err="1"/>
              <a:t>Information</a:t>
            </a:r>
            <a:r>
              <a:rPr lang="fi-FI" sz="3100" dirty="0"/>
              <a:t> in </a:t>
            </a:r>
            <a:r>
              <a:rPr lang="fi-FI" sz="3100" dirty="0" smtClean="0"/>
              <a:t>Vantaa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6672"/>
            <a:ext cx="3197283" cy="5567363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716016" y="1556792"/>
            <a:ext cx="3008313" cy="4691063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dirty="0" err="1"/>
              <a:t>Finland's</a:t>
            </a:r>
            <a:r>
              <a:rPr lang="fi-FI" dirty="0"/>
              <a:t> </a:t>
            </a:r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largest</a:t>
            </a:r>
            <a:r>
              <a:rPr lang="fi-FI" dirty="0"/>
              <a:t> city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Is part of the metropolitan </a:t>
            </a:r>
            <a:r>
              <a:rPr lang="en-US" dirty="0" smtClean="0"/>
              <a:t>area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err="1"/>
              <a:t>Founded</a:t>
            </a:r>
            <a:r>
              <a:rPr lang="fi-FI" dirty="0"/>
              <a:t>: </a:t>
            </a:r>
            <a:r>
              <a:rPr lang="fi-FI" dirty="0" smtClean="0"/>
              <a:t>1351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City: 1974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Area: 240.34 km 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err="1"/>
              <a:t>Mayor</a:t>
            </a:r>
            <a:r>
              <a:rPr lang="fi-FI" dirty="0"/>
              <a:t>: Kari </a:t>
            </a:r>
            <a:r>
              <a:rPr lang="fi-FI" dirty="0" smtClean="0"/>
              <a:t>Nenonen</a:t>
            </a:r>
            <a:endParaRPr lang="fi-FI" sz="1200" dirty="0"/>
          </a:p>
          <a:p>
            <a:r>
              <a:rPr lang="fi-FI" dirty="0" smtClean="0">
                <a:effectLst/>
              </a:rPr>
              <a:t/>
            </a:r>
            <a:br>
              <a:rPr lang="fi-FI" dirty="0" smtClean="0">
                <a:effectLst/>
              </a:rPr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51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48064" y="1268760"/>
            <a:ext cx="2819399" cy="599440"/>
          </a:xfrm>
        </p:spPr>
        <p:txBody>
          <a:bodyPr>
            <a:noAutofit/>
          </a:bodyPr>
          <a:lstStyle/>
          <a:p>
            <a:r>
              <a:rPr lang="fi-FI" sz="3600" dirty="0"/>
              <a:t>Vantaa </a:t>
            </a:r>
            <a:r>
              <a:rPr lang="fi-FI" sz="3600" dirty="0" err="1"/>
              <a:t>Geography</a:t>
            </a:r>
            <a:endParaRPr lang="fi-FI" sz="360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5053872" cy="3862412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004048" y="2636912"/>
            <a:ext cx="4139952" cy="4032448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Mainly </a:t>
            </a:r>
            <a:r>
              <a:rPr lang="en-US" dirty="0"/>
              <a:t>in </a:t>
            </a:r>
            <a:r>
              <a:rPr lang="en-US" dirty="0" smtClean="0"/>
              <a:t>rivers</a:t>
            </a:r>
            <a:r>
              <a:rPr lang="fi-FI" dirty="0"/>
              <a:t>halkomaa </a:t>
            </a:r>
            <a:r>
              <a:rPr lang="fi-FI" dirty="0" err="1"/>
              <a:t>low-lying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/>
              <a:t>The center of Vantaa can find such a quiet area. Western Vantaa is very </a:t>
            </a:r>
            <a:r>
              <a:rPr lang="en-US" dirty="0" err="1"/>
              <a:t>hajarakennettua</a:t>
            </a:r>
            <a:r>
              <a:rPr lang="en-US" dirty="0"/>
              <a:t> area. The image is </a:t>
            </a:r>
            <a:r>
              <a:rPr lang="en-US" dirty="0" err="1"/>
              <a:t>Viinikka</a:t>
            </a:r>
            <a:r>
              <a:rPr lang="en-US" dirty="0"/>
              <a:t> child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err="1"/>
              <a:t>C</a:t>
            </a:r>
            <a:r>
              <a:rPr lang="fi-FI" dirty="0" err="1" smtClean="0"/>
              <a:t>oulter</a:t>
            </a:r>
            <a:r>
              <a:rPr lang="fi-FI" dirty="0" smtClean="0"/>
              <a:t> </a:t>
            </a:r>
            <a:r>
              <a:rPr lang="fi-FI" dirty="0" err="1"/>
              <a:t>bedrock</a:t>
            </a:r>
            <a:r>
              <a:rPr lang="fi-FI" dirty="0"/>
              <a:t> is </a:t>
            </a:r>
            <a:r>
              <a:rPr lang="fi-FI" dirty="0" err="1"/>
              <a:t>old</a:t>
            </a:r>
            <a:r>
              <a:rPr lang="fi-FI" dirty="0"/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dirty="0"/>
          </a:p>
          <a:p>
            <a:pPr marL="285750" indent="-285750" algn="l">
              <a:buFont typeface="Arial" pitchFamily="34" charset="0"/>
              <a:buChar char="•"/>
            </a:pPr>
            <a:endParaRPr lang="fi-FI" dirty="0" smtClean="0"/>
          </a:p>
          <a:p>
            <a:pPr marL="285750" indent="-285750" algn="l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096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04048" y="188640"/>
            <a:ext cx="3600400" cy="1886921"/>
          </a:xfrm>
        </p:spPr>
        <p:txBody>
          <a:bodyPr/>
          <a:lstStyle/>
          <a:p>
            <a:r>
              <a:rPr lang="fi-FI" sz="4800" dirty="0" err="1"/>
              <a:t>V</a:t>
            </a:r>
            <a:r>
              <a:rPr lang="fi-FI" sz="4800" dirty="0" err="1" smtClean="0"/>
              <a:t>egetation</a:t>
            </a:r>
            <a:endParaRPr lang="fi-FI" sz="480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4592858" cy="2808312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004048" y="2636912"/>
            <a:ext cx="3411725" cy="3672408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Vantaa is north of the coniferous forest, or boreal zone and represents the vegetation zone of the southern parts, and is opposed to </a:t>
            </a:r>
            <a:r>
              <a:rPr lang="en-US" dirty="0" err="1"/>
              <a:t>karummalle</a:t>
            </a:r>
            <a:r>
              <a:rPr lang="en-US" dirty="0"/>
              <a:t> Lapland, which represents the northern part of the </a:t>
            </a:r>
            <a:r>
              <a:rPr lang="en-US" dirty="0" smtClean="0"/>
              <a:t>boreal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Vantaa is located in the northern boreal </a:t>
            </a:r>
            <a:r>
              <a:rPr lang="en-US" dirty="0" err="1"/>
              <a:t>alavyöhykkeistä</a:t>
            </a:r>
            <a:r>
              <a:rPr lang="en-US" dirty="0"/>
              <a:t> higher in southern Finland inland characterizes the southern boreal and south-western Finnish characterizes </a:t>
            </a:r>
            <a:r>
              <a:rPr lang="en-US" dirty="0" err="1"/>
              <a:t>hemiboreaalisen</a:t>
            </a:r>
            <a:r>
              <a:rPr lang="en-US" dirty="0"/>
              <a:t> </a:t>
            </a:r>
            <a:r>
              <a:rPr lang="en-US" dirty="0" err="1"/>
              <a:t>alavyöhykkeen</a:t>
            </a:r>
            <a:r>
              <a:rPr lang="en-US" dirty="0"/>
              <a:t> border area. </a:t>
            </a:r>
            <a:r>
              <a:rPr lang="en-US" dirty="0" err="1"/>
              <a:t>Hemiboreal</a:t>
            </a:r>
            <a:r>
              <a:rPr lang="en-US" dirty="0"/>
              <a:t> is a transitional coniferous and deciduous forests in between, and there is growing among naturally tree in a forest of conifers such as oak and elm.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4729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3744416" cy="1872208"/>
          </a:xfrm>
        </p:spPr>
        <p:txBody>
          <a:bodyPr/>
          <a:lstStyle/>
          <a:p>
            <a:r>
              <a:rPr lang="fi-FI" sz="7200" dirty="0" err="1"/>
              <a:t>C</a:t>
            </a:r>
            <a:r>
              <a:rPr lang="fi-FI" sz="7200" dirty="0" err="1" smtClean="0"/>
              <a:t>limate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9" name="Sisällön paikkamerkki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76672"/>
            <a:ext cx="3795085" cy="5567363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67544" y="1988840"/>
            <a:ext cx="3411725" cy="4032448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Vantaa, the climate is cool temperate cold winter and hot </a:t>
            </a:r>
            <a:r>
              <a:rPr lang="en-US" dirty="0" smtClean="0"/>
              <a:t>summer.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city is located </a:t>
            </a:r>
            <a:r>
              <a:rPr lang="en-US" dirty="0" err="1"/>
              <a:t>Köppen</a:t>
            </a:r>
            <a:r>
              <a:rPr lang="en-US" dirty="0"/>
              <a:t> climate classification DFB-type climate area close to the DFC and the colder climate type of the border.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Climates characterized by less than 3 ° C, the average temperature in the summer and the coldest month of 10-22 ° C, the average temperature of at least four months. February is the coldest month, when the average temperature is an average of about -6 degrees.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1134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04048" y="476672"/>
            <a:ext cx="3422483" cy="1080119"/>
          </a:xfrm>
        </p:spPr>
        <p:txBody>
          <a:bodyPr>
            <a:normAutofit fontScale="90000"/>
          </a:bodyPr>
          <a:lstStyle/>
          <a:p>
            <a:r>
              <a:rPr lang="fi-FI" sz="4800" dirty="0" err="1"/>
              <a:t>P</a:t>
            </a:r>
            <a:r>
              <a:rPr lang="fi-FI" sz="4800" dirty="0" err="1" smtClean="0"/>
              <a:t>opulation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282527" cy="5853113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034579" y="1268760"/>
            <a:ext cx="3411725" cy="4852341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Lived in Vantaa, Finland 31.08.2012 31 </a:t>
            </a:r>
            <a:r>
              <a:rPr lang="en-US" dirty="0" err="1"/>
              <a:t>elokuuta</a:t>
            </a:r>
            <a:r>
              <a:rPr lang="en-US" dirty="0"/>
              <a:t> 2012 204 545 people. Vantaa type of about half of the native range of the Helsinki Metropolitan Area.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Vantaa population of Helsinki and Espoo working-class, which is reflected, among other things, in the fact that people's jobs are in manufacturing and </a:t>
            </a:r>
            <a:r>
              <a:rPr lang="en-US" dirty="0" smtClean="0"/>
              <a:t>logistics.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Vantaa employees earned an average of 22 452 € in 2002, which is higher than the national average (19 470 €), but less than in other metropolitan </a:t>
            </a:r>
            <a:r>
              <a:rPr lang="en-US" dirty="0" smtClean="0"/>
              <a:t>municipalities.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293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96136" y="332656"/>
            <a:ext cx="2376264" cy="1224136"/>
          </a:xfrm>
        </p:spPr>
        <p:txBody>
          <a:bodyPr/>
          <a:lstStyle/>
          <a:p>
            <a:r>
              <a:rPr lang="fi-FI" sz="3600" dirty="0"/>
              <a:t>S</a:t>
            </a:r>
            <a:r>
              <a:rPr lang="fi-FI" sz="3600" dirty="0" smtClean="0"/>
              <a:t>ervices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4680520" cy="4013396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220072" y="1196752"/>
            <a:ext cx="3267709" cy="5184576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dirty="0"/>
              <a:t>Vantaa is </a:t>
            </a:r>
            <a:r>
              <a:rPr lang="fi-FI" dirty="0" err="1"/>
              <a:t>divided</a:t>
            </a:r>
            <a:r>
              <a:rPr lang="fi-FI" dirty="0"/>
              <a:t> into </a:t>
            </a:r>
            <a:r>
              <a:rPr lang="fi-FI" dirty="0" err="1"/>
              <a:t>seven</a:t>
            </a:r>
            <a:r>
              <a:rPr lang="fi-FI" dirty="0"/>
              <a:t> </a:t>
            </a:r>
            <a:r>
              <a:rPr lang="fi-FI" dirty="0" err="1"/>
              <a:t>major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: Myyrmäki (50 607 </a:t>
            </a:r>
            <a:r>
              <a:rPr lang="fi-FI" dirty="0" err="1"/>
              <a:t>inhabitants</a:t>
            </a:r>
            <a:r>
              <a:rPr lang="fi-FI" dirty="0"/>
              <a:t>), Kivistö (7 628 </a:t>
            </a:r>
            <a:r>
              <a:rPr lang="fi-FI" dirty="0" err="1"/>
              <a:t>inhabitants</a:t>
            </a:r>
            <a:r>
              <a:rPr lang="fi-FI" dirty="0"/>
              <a:t>), </a:t>
            </a:r>
            <a:r>
              <a:rPr lang="fi-FI" dirty="0" err="1"/>
              <a:t>Aviapolis</a:t>
            </a:r>
            <a:r>
              <a:rPr lang="fi-FI" dirty="0"/>
              <a:t> (15 042 </a:t>
            </a:r>
            <a:r>
              <a:rPr lang="fi-FI" dirty="0" err="1"/>
              <a:t>inhabitants</a:t>
            </a:r>
            <a:r>
              <a:rPr lang="fi-FI" dirty="0"/>
              <a:t>), </a:t>
            </a:r>
            <a:r>
              <a:rPr lang="fi-FI" dirty="0" err="1"/>
              <a:t>Oak</a:t>
            </a:r>
            <a:r>
              <a:rPr lang="fi-FI" dirty="0"/>
              <a:t> </a:t>
            </a:r>
            <a:r>
              <a:rPr lang="fi-FI" dirty="0" err="1"/>
              <a:t>Brook</a:t>
            </a:r>
            <a:r>
              <a:rPr lang="fi-FI" dirty="0"/>
              <a:t> (24 587 </a:t>
            </a:r>
            <a:r>
              <a:rPr lang="fi-FI" dirty="0" err="1"/>
              <a:t>inhabitants</a:t>
            </a:r>
            <a:r>
              <a:rPr lang="fi-FI" dirty="0"/>
              <a:t>), Korso (28 575 </a:t>
            </a:r>
            <a:r>
              <a:rPr lang="fi-FI" dirty="0" err="1"/>
              <a:t>inhabitants</a:t>
            </a:r>
            <a:r>
              <a:rPr lang="fi-FI" dirty="0"/>
              <a:t>), Tikkurila (36 892 </a:t>
            </a:r>
            <a:r>
              <a:rPr lang="fi-FI" dirty="0" err="1"/>
              <a:t>inhabitants</a:t>
            </a:r>
            <a:r>
              <a:rPr lang="fi-FI" dirty="0"/>
              <a:t>) and Hakunila (28 748 </a:t>
            </a:r>
            <a:r>
              <a:rPr lang="fi-FI" dirty="0" err="1"/>
              <a:t>inhabitants</a:t>
            </a:r>
            <a:r>
              <a:rPr lang="fi-FI" dirty="0"/>
              <a:t>). [23</a:t>
            </a:r>
            <a:r>
              <a:rPr lang="fi-FI" dirty="0" smtClean="0"/>
              <a:t>]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Vantaa has a total of 50 Finnish-speaking and Swedish-speaking five primary schools. High schools in five of the Finnish-language day of high school and one in Swedish. In addition, Vantaa is a distant upper and two adult high school. There are two professional educational institutions: Vantaa Vocational College </a:t>
            </a:r>
            <a:r>
              <a:rPr lang="en-US" dirty="0" err="1"/>
              <a:t>Varia</a:t>
            </a:r>
            <a:r>
              <a:rPr lang="en-US" dirty="0"/>
              <a:t> and merchants business college. Helsinki </a:t>
            </a:r>
            <a:r>
              <a:rPr lang="en-US" dirty="0" err="1"/>
              <a:t>Metropolia</a:t>
            </a:r>
            <a:r>
              <a:rPr lang="en-US" dirty="0"/>
              <a:t> University of Applied Sciences offers teaching and </a:t>
            </a:r>
            <a:r>
              <a:rPr lang="en-US" dirty="0" err="1"/>
              <a:t>Laurea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353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80112" y="692696"/>
            <a:ext cx="1944216" cy="432048"/>
          </a:xfrm>
        </p:spPr>
        <p:txBody>
          <a:bodyPr>
            <a:normAutofit fontScale="90000"/>
          </a:bodyPr>
          <a:lstStyle/>
          <a:p>
            <a:r>
              <a:rPr lang="fi-FI" sz="4400" dirty="0"/>
              <a:t/>
            </a:r>
            <a:br>
              <a:rPr lang="fi-FI" sz="4400" dirty="0"/>
            </a:br>
            <a:r>
              <a:rPr lang="fi-FI" sz="4400" dirty="0" err="1" smtClean="0"/>
              <a:t>Traffic</a:t>
            </a:r>
            <a:endParaRPr lang="fi-FI" sz="440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556792"/>
            <a:ext cx="4752528" cy="3960440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95536" y="1412776"/>
            <a:ext cx="3411725" cy="4896544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Helsinki-Vantaa Airport is Finland's biggest airport. The number of passengers to 11.1 million in </a:t>
            </a:r>
            <a:r>
              <a:rPr lang="en-US" dirty="0" smtClean="0"/>
              <a:t>2005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Helsinki-Vantaa Airport has selected its size class in the world or the best airport in Europe in 1999, 2000 and 2004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933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3422483" cy="690169"/>
          </a:xfrm>
        </p:spPr>
        <p:txBody>
          <a:bodyPr/>
          <a:lstStyle/>
          <a:p>
            <a:r>
              <a:rPr lang="fi-FI" dirty="0" smtClean="0"/>
              <a:t>Antti Niemi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24744"/>
            <a:ext cx="5112568" cy="4176464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436096" y="116632"/>
            <a:ext cx="3411725" cy="6336704"/>
          </a:xfrm>
        </p:spPr>
        <p:txBody>
          <a:bodyPr/>
          <a:lstStyle/>
          <a:p>
            <a:r>
              <a:rPr lang="en-US" dirty="0"/>
              <a:t>Born on 29 August 1983 (age 29)</a:t>
            </a:r>
            <a:br>
              <a:rPr lang="en-US" dirty="0"/>
            </a:br>
            <a:r>
              <a:rPr lang="en-US" dirty="0"/>
              <a:t>Vantaa</a:t>
            </a:r>
            <a:br>
              <a:rPr lang="en-US" dirty="0"/>
            </a:br>
            <a:r>
              <a:rPr lang="en-US" dirty="0"/>
              <a:t>citizenship Finland</a:t>
            </a:r>
            <a:br>
              <a:rPr lang="en-US" dirty="0"/>
            </a:br>
            <a:r>
              <a:rPr lang="en-US" dirty="0"/>
              <a:t>Position goalkeeper</a:t>
            </a:r>
            <a:br>
              <a:rPr lang="en-US" dirty="0"/>
            </a:br>
            <a:r>
              <a:rPr lang="en-US" dirty="0"/>
              <a:t>bat right</a:t>
            </a:r>
            <a:br>
              <a:rPr lang="en-US" dirty="0"/>
            </a:br>
            <a:r>
              <a:rPr lang="en-US" dirty="0"/>
              <a:t>Mitt left</a:t>
            </a:r>
            <a:br>
              <a:rPr lang="en-US" dirty="0"/>
            </a:br>
            <a:r>
              <a:rPr lang="en-US" dirty="0"/>
              <a:t>Length of 188 cm</a:t>
            </a:r>
            <a:br>
              <a:rPr lang="en-US" dirty="0"/>
            </a:br>
            <a:r>
              <a:rPr lang="en-US" dirty="0"/>
              <a:t>Weight 91 kg</a:t>
            </a:r>
            <a:br>
              <a:rPr lang="en-US" dirty="0"/>
            </a:br>
            <a:r>
              <a:rPr lang="en-US" dirty="0"/>
              <a:t>Nickname Andy, </a:t>
            </a:r>
            <a:r>
              <a:rPr lang="en-US" dirty="0" err="1"/>
              <a:t>Nemo</a:t>
            </a:r>
            <a:r>
              <a:rPr lang="en-US" dirty="0"/>
              <a:t> [1</a:t>
            </a:r>
            <a:r>
              <a:rPr lang="en-US" dirty="0" smtClean="0"/>
              <a:t>]</a:t>
            </a:r>
          </a:p>
          <a:p>
            <a:r>
              <a:rPr lang="fi-FI" dirty="0" err="1"/>
              <a:t>Society</a:t>
            </a:r>
            <a:r>
              <a:rPr lang="fi-FI" dirty="0"/>
              <a:t> of San Jose </a:t>
            </a:r>
            <a:r>
              <a:rPr lang="fi-FI" dirty="0" err="1"/>
              <a:t>Sharks</a:t>
            </a:r>
            <a:r>
              <a:rPr lang="fi-FI" dirty="0"/>
              <a:t> / </a:t>
            </a:r>
            <a:r>
              <a:rPr lang="fi-FI" dirty="0" err="1"/>
              <a:t>Pelicans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/>
              <a:t>Series</a:t>
            </a:r>
            <a:r>
              <a:rPr lang="fi-FI" dirty="0"/>
              <a:t> NHL / Hockey </a:t>
            </a:r>
            <a:r>
              <a:rPr lang="fi-FI" dirty="0" err="1"/>
              <a:t>League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/>
              <a:t>Game</a:t>
            </a:r>
            <a:r>
              <a:rPr lang="fi-FI" dirty="0"/>
              <a:t> # 31</a:t>
            </a:r>
            <a:br>
              <a:rPr lang="fi-FI" dirty="0"/>
            </a:br>
            <a:r>
              <a:rPr lang="fi-FI" dirty="0"/>
              <a:t>Pelaajaura</a:t>
            </a:r>
            <a:br>
              <a:rPr lang="fi-FI" dirty="0"/>
            </a:br>
            <a:r>
              <a:rPr lang="fi-FI" dirty="0"/>
              <a:t>Pääsarjaura 2005 -</a:t>
            </a:r>
            <a:br>
              <a:rPr lang="fi-FI" dirty="0"/>
            </a:br>
            <a:r>
              <a:rPr lang="fi-FI" dirty="0" err="1"/>
              <a:t>Adult</a:t>
            </a:r>
            <a:r>
              <a:rPr lang="fi-FI" dirty="0"/>
              <a:t> </a:t>
            </a:r>
            <a:r>
              <a:rPr lang="fi-FI" dirty="0" err="1"/>
              <a:t>clubs</a:t>
            </a:r>
            <a:r>
              <a:rPr lang="fi-FI" dirty="0"/>
              <a:t> </a:t>
            </a:r>
            <a:r>
              <a:rPr lang="fi-FI" dirty="0" err="1"/>
              <a:t>Dial-Vantaa</a:t>
            </a:r>
            <a:r>
              <a:rPr lang="fi-FI" dirty="0"/>
              <a:t> (</a:t>
            </a:r>
            <a:r>
              <a:rPr lang="fi-FI" dirty="0" err="1"/>
              <a:t>Mestizo</a:t>
            </a:r>
            <a:r>
              <a:rPr lang="fi-FI" dirty="0"/>
              <a:t>)</a:t>
            </a:r>
            <a:br>
              <a:rPr lang="fi-FI" dirty="0"/>
            </a:br>
            <a:r>
              <a:rPr lang="fi-FI" dirty="0" err="1"/>
              <a:t>Pelicans</a:t>
            </a:r>
            <a:r>
              <a:rPr lang="fi-FI" dirty="0"/>
              <a:t> (SM-liiga)</a:t>
            </a:r>
            <a:br>
              <a:rPr lang="fi-FI" dirty="0"/>
            </a:br>
            <a:r>
              <a:rPr lang="fi-FI" dirty="0" err="1"/>
              <a:t>Rockford</a:t>
            </a:r>
            <a:r>
              <a:rPr lang="fi-FI" dirty="0"/>
              <a:t> </a:t>
            </a:r>
            <a:r>
              <a:rPr lang="fi-FI" dirty="0" err="1"/>
              <a:t>IceHogs</a:t>
            </a:r>
            <a:r>
              <a:rPr lang="fi-FI" dirty="0"/>
              <a:t> (AHL)</a:t>
            </a:r>
            <a:br>
              <a:rPr lang="fi-FI" dirty="0"/>
            </a:br>
            <a:r>
              <a:rPr lang="fi-FI" dirty="0"/>
              <a:t>Chicago </a:t>
            </a:r>
            <a:r>
              <a:rPr lang="fi-FI" dirty="0" err="1"/>
              <a:t>Blackhawks</a:t>
            </a:r>
            <a:r>
              <a:rPr lang="fi-FI" dirty="0"/>
              <a:t> (NHL</a:t>
            </a:r>
            <a:r>
              <a:rPr lang="fi-FI" dirty="0" smtClean="0"/>
              <a:t>) </a:t>
            </a:r>
          </a:p>
          <a:p>
            <a:endParaRPr lang="fi-FI" dirty="0"/>
          </a:p>
          <a:p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079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512</Words>
  <Application>Microsoft Office PowerPoint</Application>
  <PresentationFormat>Näytössä katseltava diaesitys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VANTAA</vt:lpstr>
      <vt:lpstr>Information in Vantaa </vt:lpstr>
      <vt:lpstr>Vantaa Geography</vt:lpstr>
      <vt:lpstr>Vegetation</vt:lpstr>
      <vt:lpstr>Climate </vt:lpstr>
      <vt:lpstr>Population </vt:lpstr>
      <vt:lpstr>Services </vt:lpstr>
      <vt:lpstr> Traffic</vt:lpstr>
      <vt:lpstr>Antti Niemi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VANTAA</dc:title>
  <dc:creator>Roope Rissanen</dc:creator>
  <cp:lastModifiedBy>Kati Gwayambadde</cp:lastModifiedBy>
  <cp:revision>16</cp:revision>
  <dcterms:created xsi:type="dcterms:W3CDTF">2012-11-07T06:24:21Z</dcterms:created>
  <dcterms:modified xsi:type="dcterms:W3CDTF">2012-11-20T07:44:23Z</dcterms:modified>
</cp:coreProperties>
</file>