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75" autoAdjust="0"/>
  </p:normalViewPr>
  <p:slideViewPr>
    <p:cSldViewPr>
      <p:cViewPr varScale="1">
        <p:scale>
          <a:sx n="69" d="100"/>
          <a:sy n="69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35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38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6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94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02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62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5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48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54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06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95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26AC-376B-45B1-A87E-6DD18642B27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C207-F5F2-410B-BFD9-CEA93929A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96" y="2379706"/>
            <a:ext cx="3821410" cy="343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2419706" y="764704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1800000" lon="1920000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i-FI" sz="5400" b="1" cap="all" spc="0" dirty="0" smtClean="0">
                <a:ln w="0"/>
                <a:solidFill>
                  <a:srgbClr val="7030A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55000" endA="50" endPos="85000" dist="60007" dir="5400000" sy="-100000" algn="bl" rotWithShape="0"/>
                </a:effectLst>
              </a:rPr>
              <a:t>Vantaa</a:t>
            </a:r>
            <a:endParaRPr lang="fi-FI" sz="5400" b="1" cap="all" spc="0" dirty="0">
              <a:ln w="0"/>
              <a:solidFill>
                <a:srgbClr val="7030A0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3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87277" y="4797152"/>
            <a:ext cx="5486400" cy="56673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 establishment of the City of Vantaa.</a:t>
            </a:r>
            <a:endParaRPr lang="fi-FI" dirty="0">
              <a:solidFill>
                <a:srgbClr val="7030A0"/>
              </a:solidFill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 1972, the Rural Municipality of Helsinki Vantaa changed to this township and in 1974 to the current city of Vantaa</a:t>
            </a:r>
            <a:r>
              <a:rPr lang="en-US" dirty="0" smtClean="0"/>
              <a:t>.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94541"/>
            <a:ext cx="4392488" cy="36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6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7704" y="4734274"/>
            <a:ext cx="5486400" cy="566738"/>
          </a:xfrm>
        </p:spPr>
        <p:txBody>
          <a:bodyPr/>
          <a:lstStyle/>
          <a:p>
            <a:r>
              <a:rPr lang="fi-FI" dirty="0" err="1" smtClean="0"/>
              <a:t>Location</a:t>
            </a:r>
            <a:r>
              <a:rPr lang="fi-FI" dirty="0" smtClean="0"/>
              <a:t> of </a:t>
            </a:r>
            <a:r>
              <a:rPr lang="fi-FI" dirty="0"/>
              <a:t>V</a:t>
            </a:r>
            <a:r>
              <a:rPr lang="fi-FI" dirty="0" smtClean="0"/>
              <a:t>antaa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(Vantaa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marked</a:t>
            </a:r>
            <a:r>
              <a:rPr lang="fi-FI" dirty="0" smtClean="0"/>
              <a:t> with the </a:t>
            </a:r>
            <a:r>
              <a:rPr lang="fi-FI" dirty="0" err="1" smtClean="0"/>
              <a:t>red</a:t>
            </a:r>
            <a:r>
              <a:rPr lang="fi-FI" dirty="0" smtClean="0"/>
              <a:t> </a:t>
            </a:r>
            <a:r>
              <a:rPr lang="fi-FI" dirty="0" err="1" smtClean="0"/>
              <a:t>colour</a:t>
            </a:r>
            <a:r>
              <a:rPr lang="fi-FI" dirty="0" smtClean="0"/>
              <a:t>.)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36724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3643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FF0000"/>
                </a:solidFill>
              </a:rPr>
              <a:t>Helsinki’s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parish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church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village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9804" y="1542655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St. Lawrence Church is located in the oldest village of Vantaa.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road to Helsinki parish church village.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24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09" y="2178479"/>
            <a:ext cx="40324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 build="p"/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13006" y="4797152"/>
            <a:ext cx="5486400" cy="566738"/>
          </a:xfrm>
        </p:spPr>
        <p:txBody>
          <a:bodyPr>
            <a:scene3d>
              <a:camera prst="orthographicFront"/>
              <a:lightRig rig="sunset" dir="t">
                <a:rot lat="0" lon="0" rev="21594000"/>
              </a:lightRig>
            </a:scene3d>
            <a:sp3d extrusionH="203200" contourW="12700" prstMaterial="dkEdge">
              <a:bevelT w="38100" h="88900" prst="angle"/>
              <a:bevelB w="38100" h="88900" prst="angle"/>
              <a:extrusionClr>
                <a:srgbClr val="C00000"/>
              </a:extrusionClr>
              <a:contourClr>
                <a:srgbClr val="C00000"/>
              </a:contourClr>
            </a:sp3d>
          </a:bodyPr>
          <a:lstStyle/>
          <a:p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People in Vantaa</a:t>
            </a:r>
            <a:endParaRPr lang="fi-F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In 31.08.2012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living</a:t>
            </a:r>
            <a:r>
              <a:rPr lang="fi-FI" dirty="0" smtClean="0"/>
              <a:t> 204 545 </a:t>
            </a:r>
            <a:r>
              <a:rPr lang="fi-FI" smtClean="0"/>
              <a:t>people </a:t>
            </a:r>
            <a:r>
              <a:rPr lang="fi-FI" dirty="0" smtClean="0"/>
              <a:t>in </a:t>
            </a:r>
            <a:r>
              <a:rPr lang="fi-FI" dirty="0"/>
              <a:t>V</a:t>
            </a:r>
            <a:r>
              <a:rPr lang="fi-FI" dirty="0" smtClean="0"/>
              <a:t>antaa.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232908" cy="293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mayor</a:t>
            </a:r>
            <a:r>
              <a:rPr lang="fi-FI" dirty="0" smtClean="0"/>
              <a:t> of Vantaa.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mayor</a:t>
            </a:r>
            <a:r>
              <a:rPr lang="fi-FI" dirty="0" smtClean="0"/>
              <a:t> of </a:t>
            </a:r>
            <a:r>
              <a:rPr lang="fi-FI" dirty="0" err="1" smtClean="0"/>
              <a:t>Vantaa’s</a:t>
            </a:r>
            <a:r>
              <a:rPr lang="fi-FI" dirty="0" smtClean="0"/>
              <a:t>  </a:t>
            </a:r>
            <a:r>
              <a:rPr lang="fi-FI" dirty="0" err="1" smtClean="0"/>
              <a:t>name</a:t>
            </a:r>
            <a:r>
              <a:rPr lang="fi-FI" dirty="0" smtClean="0"/>
              <a:t> is Kari Nenonen. He </a:t>
            </a:r>
            <a:r>
              <a:rPr lang="fi-FI" dirty="0" err="1" smtClean="0"/>
              <a:t>was</a:t>
            </a:r>
            <a:r>
              <a:rPr lang="fi-FI" dirty="0" smtClean="0"/>
              <a:t> a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writer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5"/>
            <a:ext cx="49098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9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Vantaa’s</a:t>
            </a:r>
            <a:r>
              <a:rPr lang="fi-FI" dirty="0" smtClean="0"/>
              <a:t> </a:t>
            </a:r>
            <a:r>
              <a:rPr lang="fi-FI" dirty="0" err="1" smtClean="0"/>
              <a:t>child-friendliness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Vantaa is </a:t>
            </a:r>
            <a:r>
              <a:rPr lang="fi-FI" dirty="0" err="1" smtClean="0"/>
              <a:t>pretty</a:t>
            </a:r>
            <a:r>
              <a:rPr lang="fi-FI" dirty="0" smtClean="0"/>
              <a:t> </a:t>
            </a:r>
            <a:r>
              <a:rPr lang="fi-FI" dirty="0" err="1" smtClean="0"/>
              <a:t>child-friendly</a:t>
            </a:r>
            <a:r>
              <a:rPr lang="fi-FI" dirty="0" smtClean="0"/>
              <a:t>.  </a:t>
            </a:r>
            <a:r>
              <a:rPr lang="fi-FI" dirty="0" err="1" smtClean="0"/>
              <a:t>There</a:t>
            </a:r>
            <a:r>
              <a:rPr lang="fi-FI" dirty="0" smtClean="0"/>
              <a:t> is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places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a </a:t>
            </a:r>
            <a:r>
              <a:rPr lang="fi-FI" dirty="0" err="1" smtClean="0"/>
              <a:t>child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go</a:t>
            </a:r>
            <a:r>
              <a:rPr lang="fi-FI" dirty="0" smtClean="0"/>
              <a:t> play and </a:t>
            </a:r>
            <a:r>
              <a:rPr lang="fi-FI" dirty="0" err="1" smtClean="0"/>
              <a:t>celebrate</a:t>
            </a:r>
            <a:r>
              <a:rPr lang="fi-FI" dirty="0" smtClean="0"/>
              <a:t> </a:t>
            </a:r>
            <a:r>
              <a:rPr lang="fi-FI" dirty="0" err="1" smtClean="0"/>
              <a:t>his</a:t>
            </a:r>
            <a:r>
              <a:rPr lang="fi-FI" dirty="0" smtClean="0"/>
              <a:t> </a:t>
            </a:r>
            <a:r>
              <a:rPr lang="fi-FI" dirty="0" err="1" smtClean="0"/>
              <a:t>birthday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perhaps</a:t>
            </a:r>
            <a:r>
              <a:rPr lang="fi-FI" dirty="0" smtClean="0"/>
              <a:t> </a:t>
            </a:r>
            <a:r>
              <a:rPr lang="fi-FI" dirty="0" err="1" smtClean="0"/>
              <a:t>Hoplop</a:t>
            </a:r>
            <a:r>
              <a:rPr lang="fi-FI" dirty="0" smtClean="0"/>
              <a:t>.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/>
              <a:t>H</a:t>
            </a:r>
            <a:r>
              <a:rPr lang="fi-FI" dirty="0" err="1" smtClean="0"/>
              <a:t>oplop</a:t>
            </a:r>
            <a:r>
              <a:rPr lang="fi-FI" dirty="0" smtClean="0"/>
              <a:t> in the </a:t>
            </a:r>
            <a:r>
              <a:rPr lang="fi-FI" dirty="0" err="1" smtClean="0"/>
              <a:t>picture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63" y="692696"/>
            <a:ext cx="5359019" cy="405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9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The </a:t>
            </a:r>
            <a:r>
              <a:rPr lang="fi-FI" dirty="0" err="1" smtClean="0">
                <a:solidFill>
                  <a:schemeClr val="bg1"/>
                </a:solidFill>
              </a:rPr>
              <a:t>sights</a:t>
            </a:r>
            <a:r>
              <a:rPr lang="fi-FI" dirty="0" smtClean="0">
                <a:solidFill>
                  <a:schemeClr val="bg1"/>
                </a:solidFill>
              </a:rPr>
              <a:t> of Vantaa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FFC000"/>
                </a:solidFill>
              </a:rPr>
              <a:t>This</a:t>
            </a:r>
            <a:r>
              <a:rPr lang="fi-FI" dirty="0" smtClean="0">
                <a:solidFill>
                  <a:srgbClr val="FFC000"/>
                </a:solidFill>
              </a:rPr>
              <a:t> is the </a:t>
            </a:r>
            <a:r>
              <a:rPr lang="fi-FI" dirty="0" err="1" smtClean="0">
                <a:solidFill>
                  <a:srgbClr val="FFC000"/>
                </a:solidFill>
              </a:rPr>
              <a:t>museom</a:t>
            </a:r>
            <a:r>
              <a:rPr lang="fi-FI" dirty="0" smtClean="0">
                <a:solidFill>
                  <a:srgbClr val="FFC000"/>
                </a:solidFill>
              </a:rPr>
              <a:t> of Vantaa. </a:t>
            </a:r>
            <a:r>
              <a:rPr lang="fi-FI" dirty="0" err="1" smtClean="0">
                <a:solidFill>
                  <a:srgbClr val="FFC000"/>
                </a:solidFill>
              </a:rPr>
              <a:t>It’s</a:t>
            </a:r>
            <a:r>
              <a:rPr lang="fi-FI" dirty="0" smtClean="0">
                <a:solidFill>
                  <a:srgbClr val="FFC000"/>
                </a:solidFill>
              </a:rPr>
              <a:t> in </a:t>
            </a:r>
            <a:r>
              <a:rPr lang="fi-FI" dirty="0" err="1" smtClean="0">
                <a:solidFill>
                  <a:srgbClr val="FFC000"/>
                </a:solidFill>
              </a:rPr>
              <a:t>Tikkurila.It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contains</a:t>
            </a:r>
            <a:r>
              <a:rPr lang="fi-FI" dirty="0" smtClean="0">
                <a:solidFill>
                  <a:srgbClr val="FFC000"/>
                </a:solidFill>
              </a:rPr>
              <a:t>  </a:t>
            </a:r>
            <a:r>
              <a:rPr lang="fi-FI" dirty="0" err="1" smtClean="0">
                <a:solidFill>
                  <a:srgbClr val="FFC000"/>
                </a:solidFill>
              </a:rPr>
              <a:t>lot</a:t>
            </a:r>
            <a:r>
              <a:rPr lang="fi-FI" dirty="0" smtClean="0">
                <a:solidFill>
                  <a:srgbClr val="FFC000"/>
                </a:solidFill>
              </a:rPr>
              <a:t> of </a:t>
            </a:r>
            <a:r>
              <a:rPr lang="fi-FI" dirty="0" err="1" smtClean="0">
                <a:solidFill>
                  <a:srgbClr val="FFC000"/>
                </a:solidFill>
              </a:rPr>
              <a:t>Vantaa’s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history</a:t>
            </a:r>
            <a:r>
              <a:rPr lang="fi-FI" dirty="0" smtClean="0">
                <a:solidFill>
                  <a:srgbClr val="FFC000"/>
                </a:solidFill>
              </a:rPr>
              <a:t>.</a:t>
            </a: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609184" cy="44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2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Vantaa’s</a:t>
            </a:r>
            <a:r>
              <a:rPr lang="fi-FI" dirty="0" smtClean="0"/>
              <a:t> </a:t>
            </a:r>
            <a:r>
              <a:rPr lang="fi-FI" dirty="0" err="1" smtClean="0"/>
              <a:t>kids</a:t>
            </a:r>
            <a:r>
              <a:rPr lang="fi-FI" dirty="0" smtClean="0"/>
              <a:t> </a:t>
            </a:r>
            <a:r>
              <a:rPr lang="fi-FI" dirty="0" err="1" smtClean="0"/>
              <a:t>favorite</a:t>
            </a:r>
            <a:r>
              <a:rPr lang="fi-FI" dirty="0" smtClean="0"/>
              <a:t> hobby.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56792" y="548680"/>
            <a:ext cx="5486400" cy="4114800"/>
          </a:xfrm>
        </p:spPr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 smtClean="0"/>
              <a:t>Vantaa’s</a:t>
            </a:r>
            <a:r>
              <a:rPr lang="fi-FI" dirty="0" smtClean="0"/>
              <a:t> </a:t>
            </a:r>
            <a:r>
              <a:rPr lang="fi-FI" dirty="0" err="1" smtClean="0"/>
              <a:t>kids</a:t>
            </a:r>
            <a:r>
              <a:rPr lang="fi-FI" dirty="0" smtClean="0"/>
              <a:t> </a:t>
            </a:r>
            <a:r>
              <a:rPr lang="fi-FI" dirty="0" err="1" smtClean="0"/>
              <a:t>favorite</a:t>
            </a:r>
            <a:r>
              <a:rPr lang="fi-FI" dirty="0" smtClean="0"/>
              <a:t> hobby is </a:t>
            </a:r>
            <a:r>
              <a:rPr lang="fi-FI" dirty="0" err="1" smtClean="0"/>
              <a:t>floorball</a:t>
            </a:r>
            <a:r>
              <a:rPr lang="fi-FI" dirty="0" smtClean="0"/>
              <a:t>. </a:t>
            </a:r>
            <a:r>
              <a:rPr lang="fi-FI" dirty="0" err="1" smtClean="0"/>
              <a:t>Maybe</a:t>
            </a:r>
            <a:r>
              <a:rPr lang="fi-FI" dirty="0" smtClean="0"/>
              <a:t> </a:t>
            </a:r>
            <a:r>
              <a:rPr lang="fi-FI" dirty="0" err="1" smtClean="0"/>
              <a:t>it’s</a:t>
            </a:r>
            <a:r>
              <a:rPr lang="fi-FI" dirty="0" smtClean="0"/>
              <a:t> </a:t>
            </a:r>
            <a:r>
              <a:rPr lang="fi-FI" dirty="0" err="1" smtClean="0"/>
              <a:t>because</a:t>
            </a:r>
            <a:r>
              <a:rPr lang="fi-FI" dirty="0" smtClean="0"/>
              <a:t> Finland is the </a:t>
            </a:r>
            <a:r>
              <a:rPr lang="fi-FI" dirty="0" err="1" smtClean="0"/>
              <a:t>worldchampion</a:t>
            </a:r>
            <a:r>
              <a:rPr lang="fi-FI" dirty="0" smtClean="0"/>
              <a:t> in </a:t>
            </a:r>
            <a:r>
              <a:rPr lang="fi-FI" dirty="0" err="1" smtClean="0"/>
              <a:t>floorball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3285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2987824" y="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8400000" rev="0"/>
              </a:camera>
              <a:lightRig rig="threePt" dir="t"/>
            </a:scene3d>
          </a:bodyPr>
          <a:lstStyle/>
          <a:p>
            <a:pPr algn="ctr"/>
            <a:r>
              <a:rPr lang="fi-FI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Floorball</a:t>
            </a:r>
            <a:endParaRPr lang="fi-FI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1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181</Words>
  <Application>Microsoft Office PowerPoint</Application>
  <PresentationFormat>Näytössä katseltava diaesitys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PowerPoint-esitys</vt:lpstr>
      <vt:lpstr>The establishment of the City of Vantaa.</vt:lpstr>
      <vt:lpstr>Location of Vantaa</vt:lpstr>
      <vt:lpstr>Helsinki’s parish church village</vt:lpstr>
      <vt:lpstr>People in Vantaa</vt:lpstr>
      <vt:lpstr>The mayor of Vantaa.</vt:lpstr>
      <vt:lpstr>Vantaa’s child-friendliness</vt:lpstr>
      <vt:lpstr>The sights of Vantaa</vt:lpstr>
      <vt:lpstr>Vantaa’s kids favorite hobby.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Vantaan kaupungin perustaminen</dc:title>
  <dc:creator>Ibrahim Abdullahi</dc:creator>
  <cp:lastModifiedBy>Kati Gwayambadde</cp:lastModifiedBy>
  <cp:revision>14</cp:revision>
  <dcterms:created xsi:type="dcterms:W3CDTF">2012-11-07T11:33:16Z</dcterms:created>
  <dcterms:modified xsi:type="dcterms:W3CDTF">2012-11-20T07:08:51Z</dcterms:modified>
</cp:coreProperties>
</file>