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8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7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3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20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0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52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9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0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66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84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4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75F8-F4BE-4A4D-874B-28D5E4E4BA2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894A-8D97-49DB-B78C-892E16B9B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3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haroni" pitchFamily="2" charset="-79"/>
                <a:cs typeface="Aharoni" pitchFamily="2" charset="-79"/>
              </a:rPr>
              <a:t>Santa </a:t>
            </a:r>
            <a:r>
              <a:rPr lang="fi-FI" dirty="0" err="1" smtClean="0">
                <a:latin typeface="Aharoni" pitchFamily="2" charset="-79"/>
                <a:cs typeface="Aharoni" pitchFamily="2" charset="-79"/>
              </a:rPr>
              <a:t>Claus</a:t>
            </a:r>
            <a:endParaRPr lang="fi-FI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394148" cy="2402128"/>
          </a:xfr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/>
          </a:bodyPr>
          <a:lstStyle/>
          <a:p>
            <a:r>
              <a:rPr lang="fi-FI" sz="2000" dirty="0" smtClean="0">
                <a:latin typeface="Tw Cen MT" pitchFamily="34" charset="0"/>
              </a:rPr>
              <a:t>Santa </a:t>
            </a:r>
            <a:r>
              <a:rPr lang="fi-FI" sz="2000" dirty="0" err="1" smtClean="0">
                <a:latin typeface="Tw Cen MT" pitchFamily="34" charset="0"/>
              </a:rPr>
              <a:t>Claus</a:t>
            </a:r>
            <a:r>
              <a:rPr lang="fi-FI" sz="2000" dirty="0" smtClean="0">
                <a:latin typeface="Tw Cen MT" pitchFamily="34" charset="0"/>
              </a:rPr>
              <a:t> is a </a:t>
            </a:r>
            <a:r>
              <a:rPr lang="fi-FI" sz="2000" dirty="0" err="1" smtClean="0">
                <a:latin typeface="Tw Cen MT" pitchFamily="34" charset="0"/>
              </a:rPr>
              <a:t>imaginary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character</a:t>
            </a:r>
            <a:r>
              <a:rPr lang="fi-FI" sz="2000" dirty="0" smtClean="0">
                <a:latin typeface="Tw Cen MT" pitchFamily="34" charset="0"/>
              </a:rPr>
              <a:t>, </a:t>
            </a:r>
            <a:r>
              <a:rPr lang="fi-FI" sz="2000" dirty="0" err="1" smtClean="0">
                <a:latin typeface="Tw Cen MT" pitchFamily="34" charset="0"/>
              </a:rPr>
              <a:t>whom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children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are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waiting</a:t>
            </a:r>
            <a:r>
              <a:rPr lang="fi-FI" sz="2000" dirty="0" smtClean="0">
                <a:latin typeface="Tw Cen MT" pitchFamily="34" charset="0"/>
              </a:rPr>
              <a:t>, to </a:t>
            </a:r>
            <a:r>
              <a:rPr lang="fi-FI" sz="2000" dirty="0" err="1" smtClean="0">
                <a:latin typeface="Tw Cen MT" pitchFamily="34" charset="0"/>
              </a:rPr>
              <a:t>bring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Christmas</a:t>
            </a:r>
            <a:r>
              <a:rPr lang="fi-FI" sz="2000" dirty="0" smtClean="0">
                <a:latin typeface="Tw Cen MT" pitchFamily="34" charset="0"/>
              </a:rPr>
              <a:t> </a:t>
            </a:r>
            <a:r>
              <a:rPr lang="fi-FI" sz="2000" dirty="0" err="1" smtClean="0">
                <a:latin typeface="Tw Cen MT" pitchFamily="34" charset="0"/>
              </a:rPr>
              <a:t>gifts</a:t>
            </a:r>
            <a:r>
              <a:rPr lang="fi-FI" sz="2000" dirty="0" smtClean="0">
                <a:latin typeface="Tw Cen MT" pitchFamily="34" charset="0"/>
              </a:rPr>
              <a:t>.</a:t>
            </a:r>
          </a:p>
          <a:p>
            <a:endParaRPr lang="fi-FI" sz="2000" dirty="0">
              <a:latin typeface="Tw Cen MT" pitchFamily="34" charset="0"/>
            </a:endParaRPr>
          </a:p>
          <a:p>
            <a:r>
              <a:rPr lang="en-US" sz="2000" dirty="0" smtClean="0">
                <a:latin typeface="Tw Cen MT" pitchFamily="34" charset="0"/>
              </a:rPr>
              <a:t>People dressed as Santa Claus and share their gifts mostly for children.</a:t>
            </a:r>
          </a:p>
          <a:p>
            <a:endParaRPr lang="en-US" sz="2000" dirty="0">
              <a:latin typeface="Tw Cen MT" pitchFamily="34" charset="0"/>
            </a:endParaRPr>
          </a:p>
          <a:p>
            <a:endParaRPr lang="fi-FI" sz="2000" dirty="0" smtClean="0">
              <a:latin typeface="Tw Cen MT" pitchFamily="34" charset="0"/>
            </a:endParaRPr>
          </a:p>
          <a:p>
            <a:endParaRPr lang="fi-FI" sz="2000" dirty="0">
              <a:latin typeface="Tw Cen MT" pitchFamily="34" charset="0"/>
            </a:endParaRPr>
          </a:p>
        </p:txBody>
      </p:sp>
      <p:pic>
        <p:nvPicPr>
          <p:cNvPr id="1028" name="Picture 4" descr="http://papunet.net/sites/papunet.net/files/kuvapankki/joululah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869160"/>
            <a:ext cx="2616225" cy="17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iqperformance.com/wp-content/uploads/2010/12/lahja_45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96" y="3810992"/>
            <a:ext cx="1574974" cy="13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armuusvarasto.fi/blogi/wp-content/uploads/joululahja-346x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647825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755576" y="442057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Santa Claus is a bushy white beard and a red coat and hat.</a:t>
            </a:r>
            <a:endParaRPr lang="fi-F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Kristen ITC" pitchFamily="66" charset="0"/>
              </a:rPr>
              <a:t>Christmas</a:t>
            </a:r>
            <a:r>
              <a:rPr lang="fi-FI" dirty="0" smtClean="0">
                <a:latin typeface="Kristen ITC" pitchFamily="66" charset="0"/>
              </a:rPr>
              <a:t> </a:t>
            </a:r>
            <a:r>
              <a:rPr lang="fi-FI" dirty="0" err="1" smtClean="0">
                <a:latin typeface="Kristen ITC" pitchFamily="66" charset="0"/>
              </a:rPr>
              <a:t>elf</a:t>
            </a:r>
            <a:endParaRPr lang="fi-FI" dirty="0">
              <a:latin typeface="Kristen ITC" pitchFamily="66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" y="0"/>
            <a:ext cx="2219325" cy="333375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771800" y="1628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Santa Claus has a lot of little helpers, such as Christmas elves.</a:t>
            </a:r>
          </a:p>
          <a:p>
            <a:r>
              <a:rPr lang="en-US" sz="2000" dirty="0" smtClean="0"/>
              <a:t>elves are considered by many opinion figure, whereby with a long beard and red clothes, such as Santa Claus</a:t>
            </a:r>
          </a:p>
          <a:p>
            <a:r>
              <a:rPr lang="en-US" sz="2000" dirty="0" smtClean="0"/>
              <a:t>some people say that before Christmas, the elves are watching kids and tell Santa Clause and whether they were good or bad.</a:t>
            </a:r>
            <a:endParaRPr lang="fi-FI" sz="2000" dirty="0"/>
          </a:p>
        </p:txBody>
      </p:sp>
      <p:pic>
        <p:nvPicPr>
          <p:cNvPr id="2050" name="Picture 2" descr="Huovutettu tont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2514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uppa.oprakka.fi/images/huovutuspakkaukset/tont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2524677" cy="25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unturisusi.com/joulu/peikkotontt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59" y="188640"/>
            <a:ext cx="1368152" cy="17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439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’’Santa </a:t>
            </a:r>
            <a:r>
              <a:rPr lang="fi-FI" sz="4000" dirty="0" err="1" smtClean="0"/>
              <a:t>Claus</a:t>
            </a:r>
            <a:r>
              <a:rPr lang="fi-FI" sz="4000" dirty="0" smtClean="0"/>
              <a:t> </a:t>
            </a:r>
            <a:r>
              <a:rPr lang="fi-FI" sz="4000" dirty="0" err="1" smtClean="0"/>
              <a:t>trip</a:t>
            </a:r>
            <a:r>
              <a:rPr lang="fi-FI" sz="4000" dirty="0" smtClean="0"/>
              <a:t> </a:t>
            </a:r>
            <a:r>
              <a:rPr lang="fi-FI" sz="4000" dirty="0" err="1" smtClean="0"/>
              <a:t>already</a:t>
            </a:r>
            <a:r>
              <a:rPr lang="fi-FI" sz="4000" dirty="0" smtClean="0"/>
              <a:t> </a:t>
            </a:r>
            <a:r>
              <a:rPr lang="fi-FI" sz="4000" dirty="0" err="1" smtClean="0"/>
              <a:t>visited</a:t>
            </a:r>
            <a:r>
              <a:rPr lang="fi-FI" sz="4000" dirty="0" smtClean="0"/>
              <a:t>’’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Santa Claus and Christmas is made there are many children's songs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Also the books have been written about Christmas many.</a:t>
            </a:r>
            <a:endParaRPr lang="fi-FI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en-US" sz="1900" dirty="0" smtClean="0"/>
              <a:t>it is said that Santa Claus arrives to bring gifts to a flying sleigh, which is controlled by flying reindeer. Reindeer from main is anyway reindeer whose name is Peter.</a:t>
            </a:r>
            <a:r>
              <a:rPr lang="fi-FI" sz="1900" dirty="0" smtClean="0"/>
              <a:t> </a:t>
            </a:r>
            <a:r>
              <a:rPr lang="en-US" sz="1900" dirty="0" smtClean="0"/>
              <a:t>Rudolf is important because it is the red nose which illustrates the way in the dark.</a:t>
            </a:r>
          </a:p>
        </p:txBody>
      </p:sp>
      <p:pic>
        <p:nvPicPr>
          <p:cNvPr id="3074" name="Picture 2" descr="http://spotifylistat.com/wp-content/uploads/tdomf/4702/sa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500312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ivieran-suomi-seura.org/xmascarols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78593"/>
            <a:ext cx="2381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.spreadshirt.net/image-server/v1/designs/1095685,width=190,height=190/Joulupukin-re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7561"/>
            <a:ext cx="2952328" cy="29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1611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KORVATUNTURI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Santa's home is </a:t>
            </a:r>
            <a:r>
              <a:rPr lang="en-US" sz="1800" dirty="0" err="1" smtClean="0">
                <a:latin typeface="Comic Sans MS" pitchFamily="66" charset="0"/>
              </a:rPr>
              <a:t>Korvatunturi</a:t>
            </a:r>
            <a:r>
              <a:rPr lang="en-US" sz="1800" dirty="0" smtClean="0">
                <a:latin typeface="Comic Sans MS" pitchFamily="66" charset="0"/>
              </a:rPr>
              <a:t>, which is home to Santa Claus addition, elf, reindeer and Santa's good friends.</a:t>
            </a:r>
          </a:p>
          <a:p>
            <a:r>
              <a:rPr lang="en-US" sz="1800" dirty="0" err="1" smtClean="0">
                <a:latin typeface="Comic Sans MS" pitchFamily="66" charset="0"/>
              </a:rPr>
              <a:t>Korvatunturi</a:t>
            </a:r>
            <a:r>
              <a:rPr lang="en-US" sz="1800" dirty="0" smtClean="0">
                <a:latin typeface="Comic Sans MS" pitchFamily="66" charset="0"/>
              </a:rPr>
              <a:t> is always a lot of fun and every day is there than to celebrate.</a:t>
            </a:r>
          </a:p>
          <a:p>
            <a:r>
              <a:rPr lang="en-US" sz="1800" dirty="0" err="1" smtClean="0">
                <a:latin typeface="Comic Sans MS" pitchFamily="66" charset="0"/>
              </a:rPr>
              <a:t>Korvatunturi</a:t>
            </a:r>
            <a:r>
              <a:rPr lang="en-US" sz="1800" dirty="0" smtClean="0">
                <a:latin typeface="Comic Sans MS" pitchFamily="66" charset="0"/>
              </a:rPr>
              <a:t> is only one working day and it is the day when Santa leaves the reindeer with gifts to share.</a:t>
            </a:r>
            <a:endParaRPr lang="fi-FI" sz="1800" dirty="0">
              <a:latin typeface="Comic Sans MS" pitchFamily="66" charset="0"/>
            </a:endParaRPr>
          </a:p>
        </p:txBody>
      </p:sp>
      <p:pic>
        <p:nvPicPr>
          <p:cNvPr id="4098" name="Picture 2" descr="http://travelglobally.co.uk/news/wp-content/uploads/travelglobally.co.uk/Tips-in-Visiting-Lap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4140"/>
            <a:ext cx="3744416" cy="27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areexportsmovie.com/imagebank/slaughterhouse_near_korvatunt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5004048" cy="21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KfchqgT1yuI/TM8hAzJ9t5I/AAAAAAAAEYQ/Wr8IwlZe_DM/s1600/jouluva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KfchqgT1yuI/TM8hAzJ9t5I/AAAAAAAAEYQ/Wr8IwlZe_DM/s1600/jouluva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19" y="125510"/>
            <a:ext cx="310118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KfchqgT1yuI/TM8hAzJ9t5I/AAAAAAAAEYQ/Wr8IwlZe_DM/s1600/jouluva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13" y="112923"/>
            <a:ext cx="252215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festivities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For many families celebrate Christmas and Santa Claus will bring gifts.</a:t>
            </a:r>
          </a:p>
          <a:p>
            <a:r>
              <a:rPr lang="en-US" sz="1800" dirty="0" smtClean="0"/>
              <a:t>some families just given gifts or it is said that Santa Claus brought gifts under the Christmas tree.</a:t>
            </a:r>
          </a:p>
          <a:p>
            <a:endParaRPr lang="fi-FI" sz="1800" dirty="0"/>
          </a:p>
        </p:txBody>
      </p:sp>
      <p:pic>
        <p:nvPicPr>
          <p:cNvPr id="5122" name="Picture 2" descr="http://artos.pp.fi/heinola-seura/kuvat_3/joulupuu175x1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882504" y="3062280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Christmas, it is customary to decorate the Christmas tree before Christmas Eve</a:t>
            </a:r>
            <a:r>
              <a:rPr lang="en-US" sz="2800" dirty="0" smtClean="0"/>
              <a:t>.</a:t>
            </a:r>
            <a:endParaRPr lang="fi-FI" sz="2800" dirty="0"/>
          </a:p>
        </p:txBody>
      </p:sp>
      <p:pic>
        <p:nvPicPr>
          <p:cNvPr id="5124" name="Picture 4" descr="http://www.hauskatlahjat.com/wordpress/wp-content/uploads/2012/10/joulupuk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2280"/>
            <a:ext cx="1905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Letters</a:t>
            </a:r>
            <a:r>
              <a:rPr lang="fi-FI" dirty="0" smtClean="0"/>
              <a:t> to Santa </a:t>
            </a:r>
            <a:r>
              <a:rPr lang="fi-FI" dirty="0" err="1" smtClean="0"/>
              <a:t>Claus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971600" y="1787853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In Finland, children leave Santa Claus letters in which they to tell you what they want a Christmas present.</a:t>
            </a:r>
            <a:endParaRPr lang="fi-FI" sz="1600" dirty="0">
              <a:latin typeface="Comic Sans MS" pitchFamily="66" charset="0"/>
            </a:endParaRPr>
          </a:p>
        </p:txBody>
      </p:sp>
      <p:pic>
        <p:nvPicPr>
          <p:cNvPr id="1026" name="Picture 2" descr="http://joulupukinkirje.santapost.fi/tuotekuvat/joulukirj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160239" cy="16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427984" y="37170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Sometimes children hide the letter, for example under the carpet, the elves are looking and take Santa Clause</a:t>
            </a:r>
            <a:endParaRPr lang="fi-FI" sz="1600" dirty="0">
              <a:latin typeface="Comic Sans MS" pitchFamily="66" charset="0"/>
            </a:endParaRPr>
          </a:p>
        </p:txBody>
      </p:sp>
      <p:pic>
        <p:nvPicPr>
          <p:cNvPr id="1034" name="Picture 10" descr="http://www.yhteishyva.fi/yhteishyva-web/cdn/image/6b4613df-3211-4f3d-bba8-669562b80f46.18010.ZIuhqU8Yk_vwLaPLQSYk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003341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27584" y="4941168"/>
            <a:ext cx="3024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some put the elves and gingerbread cookies on a plate with a glass of milk that they manage to keep a child's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1036" name="Picture 12" descr="http://kotiliesi.fi/s/files/joulu/piapri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38" y="4587337"/>
            <a:ext cx="2095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SVafxmgi4VmxI6mAGYl1t-9rDHlMwXte9sSpJIs8nJ_-3RkAqRrADaPb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91" y="4583406"/>
            <a:ext cx="2304256" cy="16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Santa </a:t>
            </a:r>
            <a:r>
              <a:rPr lang="fi-FI" dirty="0" err="1">
                <a:solidFill>
                  <a:srgbClr val="00B050"/>
                </a:solidFill>
              </a:rPr>
              <a:t>Claus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travels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478622" y="1647256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 Cond" pitchFamily="34" charset="0"/>
              </a:rPr>
              <a:t>Santa Claus is in </a:t>
            </a:r>
            <a:r>
              <a:rPr lang="en-US" sz="1600" dirty="0"/>
              <a:t>many</a:t>
            </a:r>
            <a:r>
              <a:rPr lang="en-US" sz="1600" dirty="0">
                <a:latin typeface="Franklin Gothic Medium Cond" pitchFamily="34" charset="0"/>
              </a:rPr>
              <a:t> different countries and many different types.</a:t>
            </a:r>
            <a:endParaRPr lang="fi-FI" sz="1600" dirty="0">
              <a:latin typeface="Franklin Gothic Medium Cond" pitchFamily="34" charset="0"/>
            </a:endParaRPr>
          </a:p>
        </p:txBody>
      </p:sp>
      <p:pic>
        <p:nvPicPr>
          <p:cNvPr id="3074" name="Picture 2" descr="File:Sint in sp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9" y="2099361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2123728" y="2436656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Holland Santa Claus is long high hat, with an image of the cross.</a:t>
            </a:r>
            <a:endParaRPr lang="fi-FI" sz="1600" dirty="0"/>
          </a:p>
        </p:txBody>
      </p:sp>
      <p:pic>
        <p:nvPicPr>
          <p:cNvPr id="3076" name="Picture 4" descr="File:UK Sa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34" y="2275669"/>
            <a:ext cx="24229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6952975" y="240724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Santa Claus in the UK is a green coat and hat made ​​from plants.</a:t>
            </a:r>
            <a:endParaRPr lang="fi-FI" sz="1600" dirty="0"/>
          </a:p>
        </p:txBody>
      </p:sp>
      <p:pic>
        <p:nvPicPr>
          <p:cNvPr id="3078" name="Picture 6" descr="File:French Sa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87330"/>
            <a:ext cx="2878345" cy="22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4932040" y="462512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 is almost similar to Santa Claus, as we have here in Finland, but there are some minor </a:t>
            </a:r>
            <a:r>
              <a:rPr lang="en-US" dirty="0" smtClean="0"/>
              <a:t>differences </a:t>
            </a:r>
            <a:r>
              <a:rPr lang="en-US" dirty="0"/>
              <a:t>you can find.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70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92D050"/>
                </a:solidFill>
              </a:rPr>
              <a:t>Christmas</a:t>
            </a:r>
            <a:r>
              <a:rPr lang="fi-FI" dirty="0">
                <a:solidFill>
                  <a:srgbClr val="92D050"/>
                </a:solidFill>
              </a:rPr>
              <a:t> </a:t>
            </a:r>
            <a:r>
              <a:rPr lang="fi-FI" dirty="0" err="1">
                <a:solidFill>
                  <a:srgbClr val="92D050"/>
                </a:solidFill>
              </a:rPr>
              <a:t>tree</a:t>
            </a:r>
            <a:endParaRPr lang="fi-FI" dirty="0">
              <a:solidFill>
                <a:srgbClr val="92D05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11560" y="17008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Christmas tree is just a normal tree, which is decorated with cheerful colors and spruce roots to ends to put the star.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499992" y="414908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people say that Christmas ends when the Christmas tree stripped of ornaments and thrown away.</a:t>
            </a:r>
            <a:endParaRPr lang="fi-FI" sz="2400" dirty="0"/>
          </a:p>
        </p:txBody>
      </p:sp>
      <p:pic>
        <p:nvPicPr>
          <p:cNvPr id="4098" name="Picture 2" descr="http://sdpturku.kuohumedia.fi/turku/userfiles/image/jouluku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312368" cy="33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arityskuvia.org/flash/fi/thumbs/48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oitolavanilja.suntuubi.com/datafiles/userfiles/Image/Joulukuus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7134"/>
            <a:ext cx="15525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calendar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539552" y="206084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Children bought a calendar with 24, and every day the door to be opened one-stop shop. Then, when everything is opened so it is a time when Santa Claus will bring gifts</a:t>
            </a:r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076056" y="407707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Christmas Calendar </a:t>
            </a:r>
            <a:r>
              <a:rPr lang="en-US" dirty="0"/>
              <a:t>is the most common kind of where to get a small piece of chocolate.</a:t>
            </a:r>
            <a:endParaRPr lang="fi-FI" dirty="0"/>
          </a:p>
        </p:txBody>
      </p:sp>
      <p:pic>
        <p:nvPicPr>
          <p:cNvPr id="5122" name="Picture 2" descr="http://4.bp.blogspot.com/-EPfTv-Z1n4c/TsV6oTNB2aI/AAAAAAAAH8A/B_ydPKTQAbM/s1600/joulukalenter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83" y="1360439"/>
            <a:ext cx="3613170" cy="27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server-2.vuodatus.net/g/11534/2146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90384"/>
            <a:ext cx="3984377" cy="29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076056" y="527159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name suggests is Advent Calendar give Christmas (December)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4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539</Words>
  <Application>Microsoft Office PowerPoint</Application>
  <PresentationFormat>Näytössä katseltava diaesitys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Santa Claus</vt:lpstr>
      <vt:lpstr>Christmas elf</vt:lpstr>
      <vt:lpstr>’’Santa Claus trip already visited’’</vt:lpstr>
      <vt:lpstr>KORVATUNTURI</vt:lpstr>
      <vt:lpstr>Christmas festivities</vt:lpstr>
      <vt:lpstr>Letters to Santa Claus</vt:lpstr>
      <vt:lpstr>Santa Claus travels</vt:lpstr>
      <vt:lpstr>Christmas tree</vt:lpstr>
      <vt:lpstr>Christmas 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Claus</dc:title>
  <dc:creator>Iina J Virtanen</dc:creator>
  <cp:lastModifiedBy>Kati Gwayambadde</cp:lastModifiedBy>
  <cp:revision>19</cp:revision>
  <dcterms:created xsi:type="dcterms:W3CDTF">2012-11-07T11:33:30Z</dcterms:created>
  <dcterms:modified xsi:type="dcterms:W3CDTF">2012-11-20T07:54:01Z</dcterms:modified>
</cp:coreProperties>
</file>