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28" r:id="rId3"/>
    <p:sldMasterId id="2147483840" r:id="rId4"/>
    <p:sldMasterId id="2147483852" r:id="rId5"/>
    <p:sldMasterId id="2147483864" r:id="rId6"/>
  </p:sldMasterIdLst>
  <p:sldIdLst>
    <p:sldId id="256" r:id="rId7"/>
    <p:sldId id="257" r:id="rId8"/>
    <p:sldId id="259" r:id="rId9"/>
    <p:sldId id="260" r:id="rId10"/>
    <p:sldId id="261" r:id="rId11"/>
    <p:sldId id="264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32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26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29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229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006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432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459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07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08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80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30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2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3CC44D3-2A84-4B5A-AEBE-4F129E5555F8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9D0FFA0-CFC9-44AE-A31D-DFD076DCCFDB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2592288"/>
          </a:xfrm>
        </p:spPr>
        <p:txBody>
          <a:bodyPr/>
          <a:lstStyle/>
          <a:p>
            <a:r>
              <a:rPr lang="fi-FI" b="1" dirty="0" err="1" smtClean="0">
                <a:latin typeface="Eras Bold ITC" pitchFamily="34" charset="0"/>
              </a:rPr>
              <a:t>Korso’s</a:t>
            </a:r>
            <a:r>
              <a:rPr lang="fi-FI" b="1" dirty="0" smtClean="0">
                <a:latin typeface="Eras Bold ITC" pitchFamily="34" charset="0"/>
              </a:rPr>
              <a:t> School</a:t>
            </a:r>
            <a:endParaRPr lang="fi-FI" b="1" dirty="0">
              <a:latin typeface="Eras Bold ITC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42036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 err="1" smtClean="0"/>
              <a:t>About</a:t>
            </a:r>
            <a:r>
              <a:rPr lang="fi-FI" sz="4800" dirty="0" smtClean="0"/>
              <a:t> </a:t>
            </a:r>
            <a:r>
              <a:rPr lang="fi-FI" sz="4800" dirty="0" err="1" smtClean="0"/>
              <a:t>school</a:t>
            </a:r>
            <a:endParaRPr lang="fi-FI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38600" cy="4525963"/>
          </a:xfrm>
        </p:spPr>
        <p:txBody>
          <a:bodyPr>
            <a:normAutofit/>
          </a:bodyPr>
          <a:lstStyle/>
          <a:p>
            <a:r>
              <a:rPr lang="fi-FI" dirty="0" smtClean="0"/>
              <a:t>The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530 </a:t>
            </a:r>
            <a:r>
              <a:rPr lang="fi-FI" dirty="0" err="1" smtClean="0"/>
              <a:t>students</a:t>
            </a:r>
            <a:r>
              <a:rPr lang="fi-FI" dirty="0" smtClean="0"/>
              <a:t>.</a:t>
            </a:r>
          </a:p>
          <a:p>
            <a:r>
              <a:rPr lang="en-US" dirty="0"/>
              <a:t>The school has two two-</a:t>
            </a:r>
            <a:r>
              <a:rPr lang="en-US" dirty="0" err="1"/>
              <a:t>storey</a:t>
            </a:r>
            <a:r>
              <a:rPr lang="en-US" dirty="0"/>
              <a:t> </a:t>
            </a:r>
            <a:r>
              <a:rPr lang="en-US" dirty="0" smtClean="0"/>
              <a:t>buildings</a:t>
            </a:r>
            <a:endParaRPr lang="en-US" dirty="0"/>
          </a:p>
          <a:p>
            <a:r>
              <a:rPr lang="en-US" dirty="0"/>
              <a:t>The older </a:t>
            </a:r>
            <a:r>
              <a:rPr lang="en-US" dirty="0" smtClean="0"/>
              <a:t>building is 55 </a:t>
            </a:r>
            <a:r>
              <a:rPr lang="en-US" dirty="0"/>
              <a:t>years </a:t>
            </a:r>
            <a:r>
              <a:rPr lang="en-US" dirty="0" smtClean="0"/>
              <a:t>old </a:t>
            </a:r>
            <a:r>
              <a:rPr lang="en-US" dirty="0"/>
              <a:t>and was built in </a:t>
            </a:r>
            <a:r>
              <a:rPr lang="en-US" dirty="0" smtClean="0"/>
              <a:t>1957</a:t>
            </a:r>
            <a:endParaRPr lang="en-US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This</a:t>
            </a:r>
            <a:r>
              <a:rPr lang="fi-FI" dirty="0" smtClean="0"/>
              <a:t> is </a:t>
            </a:r>
            <a:r>
              <a:rPr lang="fi-FI" dirty="0" err="1" smtClean="0"/>
              <a:t>older</a:t>
            </a:r>
            <a:r>
              <a:rPr lang="fi-FI" dirty="0" smtClean="0"/>
              <a:t> Building </a:t>
            </a:r>
            <a:r>
              <a:rPr lang="fi-FI" dirty="0"/>
              <a:t>in 1960</a:t>
            </a:r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0480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The </a:t>
            </a:r>
            <a:r>
              <a:rPr lang="fi-FI" dirty="0" err="1"/>
              <a:t>school's</a:t>
            </a:r>
            <a:r>
              <a:rPr lang="fi-FI" dirty="0"/>
              <a:t> </a:t>
            </a:r>
            <a:r>
              <a:rPr lang="fi-FI" dirty="0" err="1" smtClean="0"/>
              <a:t>facilities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677375"/>
            <a:ext cx="4038600" cy="4525963"/>
          </a:xfrm>
        </p:spPr>
        <p:txBody>
          <a:bodyPr/>
          <a:lstStyle/>
          <a:p>
            <a:r>
              <a:rPr lang="en-US" dirty="0"/>
              <a:t>The school has a small indoor swimming </a:t>
            </a:r>
            <a:r>
              <a:rPr lang="en-US" dirty="0" smtClean="0"/>
              <a:t>pool</a:t>
            </a:r>
          </a:p>
          <a:p>
            <a:r>
              <a:rPr lang="en-US" dirty="0" smtClean="0"/>
              <a:t>The school has 2 sports halls and </a:t>
            </a:r>
            <a:r>
              <a:rPr lang="en-US" dirty="0" smtClean="0"/>
              <a:t>there is also a sport field </a:t>
            </a:r>
            <a:r>
              <a:rPr lang="en-US" dirty="0" smtClean="0"/>
              <a:t>and </a:t>
            </a:r>
            <a:r>
              <a:rPr lang="en-US" dirty="0" err="1" smtClean="0"/>
              <a:t>climing</a:t>
            </a:r>
            <a:r>
              <a:rPr lang="en-US" dirty="0" smtClean="0"/>
              <a:t> wall</a:t>
            </a:r>
            <a:endParaRPr lang="en-US" dirty="0" smtClean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/>
              <a:t>The </a:t>
            </a:r>
            <a:r>
              <a:rPr lang="fi-FI" dirty="0" err="1"/>
              <a:t>school's</a:t>
            </a:r>
            <a:r>
              <a:rPr lang="fi-FI" dirty="0"/>
              <a:t> </a:t>
            </a:r>
            <a:r>
              <a:rPr lang="fi-FI" dirty="0" err="1" smtClean="0"/>
              <a:t>Sports</a:t>
            </a:r>
            <a:r>
              <a:rPr lang="fi-FI" dirty="0" smtClean="0"/>
              <a:t> </a:t>
            </a:r>
            <a:r>
              <a:rPr lang="fi-FI" dirty="0" err="1" smtClean="0"/>
              <a:t>hall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28860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616624" cy="1143000"/>
          </a:xfrm>
        </p:spPr>
        <p:txBody>
          <a:bodyPr>
            <a:normAutofit/>
          </a:bodyPr>
          <a:lstStyle/>
          <a:p>
            <a:r>
              <a:rPr lang="fi-FI" dirty="0" err="1" smtClean="0"/>
              <a:t>Duckling</a:t>
            </a:r>
            <a:r>
              <a:rPr lang="fi-FI" dirty="0" smtClean="0"/>
              <a:t> Rock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Korso</a:t>
            </a:r>
            <a:r>
              <a:rPr lang="en-US" dirty="0" smtClean="0"/>
              <a:t> </a:t>
            </a:r>
            <a:r>
              <a:rPr lang="en-US" dirty="0"/>
              <a:t>school organizes </a:t>
            </a:r>
            <a:r>
              <a:rPr lang="en-US" dirty="0" smtClean="0"/>
              <a:t>Duckling </a:t>
            </a:r>
            <a:r>
              <a:rPr lang="en-US" dirty="0"/>
              <a:t>rock every year</a:t>
            </a:r>
          </a:p>
          <a:p>
            <a:r>
              <a:rPr lang="en-US" dirty="0" smtClean="0"/>
              <a:t>There school bands paly and sings. First to the own students and in the evening to the parents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desing</a:t>
            </a:r>
            <a:r>
              <a:rPr lang="fi-FI" dirty="0" smtClean="0"/>
              <a:t> </a:t>
            </a:r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r>
              <a:rPr lang="fi-FI" dirty="0" smtClean="0"/>
              <a:t> a </a:t>
            </a:r>
            <a:r>
              <a:rPr lang="fi-FI" dirty="0" err="1" smtClean="0"/>
              <a:t>Duckling</a:t>
            </a:r>
            <a:r>
              <a:rPr lang="fi-FI" dirty="0" smtClean="0"/>
              <a:t> </a:t>
            </a:r>
            <a:r>
              <a:rPr lang="fi-FI" dirty="0" err="1" smtClean="0"/>
              <a:t>rock’s</a:t>
            </a:r>
            <a:r>
              <a:rPr lang="fi-FI" dirty="0" smtClean="0"/>
              <a:t>  logo!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4671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Interior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Korso</a:t>
            </a:r>
            <a:r>
              <a:rPr lang="en-US" dirty="0" smtClean="0"/>
              <a:t> </a:t>
            </a:r>
            <a:r>
              <a:rPr lang="en-US" dirty="0"/>
              <a:t>school has two chemical classes</a:t>
            </a:r>
          </a:p>
          <a:p>
            <a:r>
              <a:rPr lang="en-US" dirty="0" err="1" smtClean="0"/>
              <a:t>Korso</a:t>
            </a:r>
            <a:r>
              <a:rPr lang="en-US" dirty="0" smtClean="0"/>
              <a:t> </a:t>
            </a:r>
            <a:r>
              <a:rPr lang="en-US" dirty="0"/>
              <a:t>school has </a:t>
            </a:r>
            <a:r>
              <a:rPr lang="en-US" dirty="0" smtClean="0"/>
              <a:t>three </a:t>
            </a:r>
            <a:r>
              <a:rPr lang="en-US" dirty="0"/>
              <a:t>computer classes</a:t>
            </a:r>
          </a:p>
          <a:p>
            <a:r>
              <a:rPr lang="fi-FI" dirty="0" smtClean="0"/>
              <a:t>One </a:t>
            </a:r>
            <a:r>
              <a:rPr lang="fi-FI" dirty="0" err="1" smtClean="0"/>
              <a:t>partyroom</a:t>
            </a:r>
            <a:endParaRPr lang="fi-FI" dirty="0" smtClean="0"/>
          </a:p>
          <a:p>
            <a:r>
              <a:rPr lang="en-US" dirty="0"/>
              <a:t>The school has a small </a:t>
            </a:r>
            <a:r>
              <a:rPr lang="en-US" dirty="0" smtClean="0"/>
              <a:t>kiosk, take </a:t>
            </a:r>
            <a:r>
              <a:rPr lang="en-US" dirty="0"/>
              <a:t>care of the student government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Partyroom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8860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latin typeface="Arial Rounded MT Bold" pitchFamily="34" charset="0"/>
              </a:rPr>
              <a:t>Oskari Tauriainen</a:t>
            </a:r>
            <a:endParaRPr lang="fi-FI" dirty="0">
              <a:latin typeface="Arial Rounded MT Bold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>
                <a:latin typeface="Aharoni" pitchFamily="2" charset="-79"/>
                <a:cs typeface="Aharoni" pitchFamily="2" charset="-79"/>
              </a:rPr>
              <a:t>This</a:t>
            </a:r>
            <a:r>
              <a:rPr lang="fi-FI" dirty="0" smtClean="0">
                <a:latin typeface="Aharoni" pitchFamily="2" charset="-79"/>
                <a:cs typeface="Aharoni" pitchFamily="2" charset="-79"/>
              </a:rPr>
              <a:t> Presentation of </a:t>
            </a:r>
            <a:r>
              <a:rPr lang="fi-FI" dirty="0" err="1" smtClean="0">
                <a:latin typeface="Aharoni" pitchFamily="2" charset="-79"/>
                <a:cs typeface="Aharoni" pitchFamily="2" charset="-79"/>
              </a:rPr>
              <a:t>korso</a:t>
            </a:r>
            <a:r>
              <a:rPr lang="fi-FI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i-FI" dirty="0" err="1" smtClean="0">
                <a:latin typeface="Aharoni" pitchFamily="2" charset="-79"/>
                <a:cs typeface="Aharoni" pitchFamily="2" charset="-79"/>
              </a:rPr>
              <a:t>school</a:t>
            </a:r>
            <a:r>
              <a:rPr lang="fi-FI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i-FI" dirty="0" err="1" smtClean="0">
                <a:latin typeface="Aharoni" pitchFamily="2" charset="-79"/>
                <a:cs typeface="Aharoni" pitchFamily="2" charset="-79"/>
              </a:rPr>
              <a:t>was</a:t>
            </a:r>
            <a:r>
              <a:rPr lang="fi-FI" dirty="0" smtClean="0">
                <a:latin typeface="Aharoni" pitchFamily="2" charset="-79"/>
                <a:cs typeface="Aharoni" pitchFamily="2" charset="-79"/>
              </a:rPr>
              <a:t> made </a:t>
            </a:r>
            <a:r>
              <a:rPr lang="fi-FI" dirty="0" err="1" smtClean="0">
                <a:latin typeface="Aharoni" pitchFamily="2" charset="-79"/>
                <a:cs typeface="Aharoni" pitchFamily="2" charset="-79"/>
              </a:rPr>
              <a:t>by</a:t>
            </a:r>
            <a:endParaRPr lang="fi-FI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85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orisontti">
  <a:themeElements>
    <a:clrScheme name="Horisontti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sontti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t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141</Words>
  <Application>Microsoft Office PowerPoint</Application>
  <PresentationFormat>Näytössä katseltava diaesitys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6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Office-teema</vt:lpstr>
      <vt:lpstr>Apteekki</vt:lpstr>
      <vt:lpstr>2_Apteekki</vt:lpstr>
      <vt:lpstr>3_Apteekki</vt:lpstr>
      <vt:lpstr>4_Apteekki</vt:lpstr>
      <vt:lpstr>Horisontti</vt:lpstr>
      <vt:lpstr>Korso’s School</vt:lpstr>
      <vt:lpstr>About school</vt:lpstr>
      <vt:lpstr>The school's facilities</vt:lpstr>
      <vt:lpstr>Duckling Rock</vt:lpstr>
      <vt:lpstr> Interior </vt:lpstr>
      <vt:lpstr>This Presentation of korso school was made 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Korson Koulu</dc:title>
  <dc:creator>Iikka Tauriainen</dc:creator>
  <cp:lastModifiedBy>Kati Gwayambadde</cp:lastModifiedBy>
  <cp:revision>11</cp:revision>
  <dcterms:created xsi:type="dcterms:W3CDTF">2012-11-07T06:28:08Z</dcterms:created>
  <dcterms:modified xsi:type="dcterms:W3CDTF">2012-11-20T06:51:05Z</dcterms:modified>
</cp:coreProperties>
</file>