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5" r:id="rId3"/>
    <p:sldId id="257" r:id="rId4"/>
    <p:sldId id="258" r:id="rId5"/>
    <p:sldId id="259" r:id="rId6"/>
    <p:sldId id="260" r:id="rId7"/>
    <p:sldId id="261" r:id="rId8"/>
    <p:sldId id="262" r:id="rId9"/>
    <p:sldId id="263" r:id="rId10"/>
    <p:sldId id="264" r:id="rId11"/>
    <p:sldId id="266" r:id="rId12"/>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066B8"/>
    <a:srgbClr val="07B918"/>
    <a:srgbClr val="B102BE"/>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p:scale>
          <a:sx n="66" d="100"/>
          <a:sy n="66" d="100"/>
        </p:scale>
        <p:origin x="-636" y="-1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7" name="Trójkąt równoramienny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ytuł 7"/>
          <p:cNvSpPr>
            <a:spLocks noGrp="1"/>
          </p:cNvSpPr>
          <p:nvPr>
            <p:ph type="ctrTitle"/>
          </p:nvPr>
        </p:nvSpPr>
        <p:spPr>
          <a:xfrm>
            <a:off x="540544" y="776288"/>
            <a:ext cx="8062912" cy="1470025"/>
          </a:xfrm>
        </p:spPr>
        <p:txBody>
          <a:bodyPr anchor="b">
            <a:normAutofit/>
          </a:bodyPr>
          <a:lstStyle>
            <a:lvl1pPr algn="r">
              <a:defRPr sz="4400"/>
            </a:lvl1pPr>
          </a:lstStyle>
          <a:p>
            <a:r>
              <a:rPr kumimoji="0" lang="pl-PL" smtClean="0"/>
              <a:t>Kliknij, aby edytować styl</a:t>
            </a:r>
            <a:endParaRPr kumimoji="0" lang="en-US"/>
          </a:p>
        </p:txBody>
      </p:sp>
      <p:sp>
        <p:nvSpPr>
          <p:cNvPr id="9" name="Podtytuł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28" name="Symbol zastępczy daty 27"/>
          <p:cNvSpPr>
            <a:spLocks noGrp="1"/>
          </p:cNvSpPr>
          <p:nvPr>
            <p:ph type="dt" sz="half" idx="10"/>
          </p:nvPr>
        </p:nvSpPr>
        <p:spPr>
          <a:xfrm>
            <a:off x="1371600" y="6012656"/>
            <a:ext cx="5791200" cy="365125"/>
          </a:xfrm>
        </p:spPr>
        <p:txBody>
          <a:bodyPr tIns="0" bIns="0" anchor="t"/>
          <a:lstStyle>
            <a:lvl1pPr algn="r">
              <a:defRPr sz="1000"/>
            </a:lvl1pPr>
          </a:lstStyle>
          <a:p>
            <a:fld id="{E481849D-9EED-40C5-904A-7C741DAECC51}" type="datetimeFigureOut">
              <a:rPr lang="pl-PL" smtClean="0"/>
              <a:pPr/>
              <a:t>2012-10-12</a:t>
            </a:fld>
            <a:endParaRPr lang="pl-PL"/>
          </a:p>
        </p:txBody>
      </p:sp>
      <p:sp>
        <p:nvSpPr>
          <p:cNvPr id="17" name="Symbol zastępczy stopki 16"/>
          <p:cNvSpPr>
            <a:spLocks noGrp="1"/>
          </p:cNvSpPr>
          <p:nvPr>
            <p:ph type="ftr" sz="quarter" idx="11"/>
          </p:nvPr>
        </p:nvSpPr>
        <p:spPr>
          <a:xfrm>
            <a:off x="1371600" y="5650704"/>
            <a:ext cx="5791200" cy="365125"/>
          </a:xfrm>
        </p:spPr>
        <p:txBody>
          <a:bodyPr tIns="0" bIns="0" anchor="b"/>
          <a:lstStyle>
            <a:lvl1pPr algn="r">
              <a:defRPr sz="1100"/>
            </a:lvl1pPr>
          </a:lstStyle>
          <a:p>
            <a:endParaRPr lang="pl-PL"/>
          </a:p>
        </p:txBody>
      </p:sp>
      <p:sp>
        <p:nvSpPr>
          <p:cNvPr id="29" name="Symbol zastępczy numeru slajdu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0CC19EA-746B-4B3E-92F9-9CB19559D5C9}"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E481849D-9EED-40C5-904A-7C741DAECC51}" type="datetimeFigureOut">
              <a:rPr lang="pl-PL" smtClean="0"/>
              <a:pPr/>
              <a:t>2012-10-12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0CC19EA-746B-4B3E-92F9-9CB19559D5C9}"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781800" y="381000"/>
            <a:ext cx="1905000" cy="5486400"/>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381000"/>
            <a:ext cx="6248400" cy="5486400"/>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E481849D-9EED-40C5-904A-7C741DAECC51}" type="datetimeFigureOut">
              <a:rPr lang="pl-PL" smtClean="0"/>
              <a:pPr/>
              <a:t>2012-10-12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0CC19EA-746B-4B3E-92F9-9CB19559D5C9}"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457200" y="267494"/>
            <a:ext cx="8229600" cy="1399032"/>
          </a:xfrm>
        </p:spPr>
        <p:txBody>
          <a:bodyPr/>
          <a:lstStyle/>
          <a:p>
            <a:r>
              <a:rPr kumimoji="0" lang="pl-PL" smtClean="0"/>
              <a:t>Kliknij, aby edytować styl</a:t>
            </a:r>
            <a:endParaRPr kumimoji="0" lang="en-US"/>
          </a:p>
        </p:txBody>
      </p:sp>
      <p:sp>
        <p:nvSpPr>
          <p:cNvPr id="3" name="Symbol zastępczy zawartości 2"/>
          <p:cNvSpPr>
            <a:spLocks noGrp="1"/>
          </p:cNvSpPr>
          <p:nvPr>
            <p:ph idx="1"/>
          </p:nvPr>
        </p:nvSpPr>
        <p:spPr>
          <a:xfrm>
            <a:off x="457200" y="1882808"/>
            <a:ext cx="8229600"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a:xfrm>
            <a:off x="4791456" y="6480048"/>
            <a:ext cx="2133600" cy="301752"/>
          </a:xfrm>
        </p:spPr>
        <p:txBody>
          <a:bodyPr/>
          <a:lstStyle/>
          <a:p>
            <a:fld id="{E481849D-9EED-40C5-904A-7C741DAECC51}" type="datetimeFigureOut">
              <a:rPr lang="pl-PL" smtClean="0"/>
              <a:pPr/>
              <a:t>2012-10-12</a:t>
            </a:fld>
            <a:endParaRPr lang="pl-PL"/>
          </a:p>
        </p:txBody>
      </p:sp>
      <p:sp>
        <p:nvSpPr>
          <p:cNvPr id="5" name="Symbol zastępczy stopki 4"/>
          <p:cNvSpPr>
            <a:spLocks noGrp="1"/>
          </p:cNvSpPr>
          <p:nvPr>
            <p:ph type="ftr" sz="quarter" idx="11"/>
          </p:nvPr>
        </p:nvSpPr>
        <p:spPr>
          <a:xfrm>
            <a:off x="457200" y="6480969"/>
            <a:ext cx="4260056" cy="300831"/>
          </a:xfrm>
        </p:spPr>
        <p:txBody>
          <a:bodyPr/>
          <a:lstStyle/>
          <a:p>
            <a:endParaRPr lang="pl-PL"/>
          </a:p>
        </p:txBody>
      </p:sp>
      <p:sp>
        <p:nvSpPr>
          <p:cNvPr id="6" name="Symbol zastępczy numeru slajdu 5"/>
          <p:cNvSpPr>
            <a:spLocks noGrp="1"/>
          </p:cNvSpPr>
          <p:nvPr>
            <p:ph type="sldNum" sz="quarter" idx="12"/>
          </p:nvPr>
        </p:nvSpPr>
        <p:spPr/>
        <p:txBody>
          <a:bodyPr/>
          <a:lstStyle/>
          <a:p>
            <a:fld id="{B0CC19EA-746B-4B3E-92F9-9CB19559D5C9}"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2">
        <a:schemeClr val="bg1"/>
      </p:bgRef>
    </p:bg>
    <p:spTree>
      <p:nvGrpSpPr>
        <p:cNvPr id="1" name=""/>
        <p:cNvGrpSpPr/>
        <p:nvPr/>
      </p:nvGrpSpPr>
      <p:grpSpPr>
        <a:xfrm>
          <a:off x="0" y="0"/>
          <a:ext cx="0" cy="0"/>
          <a:chOff x="0" y="0"/>
          <a:chExt cx="0" cy="0"/>
        </a:xfrm>
      </p:grpSpPr>
      <p:sp>
        <p:nvSpPr>
          <p:cNvPr id="9" name="Trójkąt prostokątny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Trójkąt równoramienny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Symbol zastępczy daty 3"/>
          <p:cNvSpPr>
            <a:spLocks noGrp="1"/>
          </p:cNvSpPr>
          <p:nvPr>
            <p:ph type="dt" sz="half" idx="10"/>
          </p:nvPr>
        </p:nvSpPr>
        <p:spPr>
          <a:xfrm>
            <a:off x="6955632" y="6477000"/>
            <a:ext cx="2133600" cy="304800"/>
          </a:xfrm>
        </p:spPr>
        <p:txBody>
          <a:bodyPr/>
          <a:lstStyle/>
          <a:p>
            <a:fld id="{E481849D-9EED-40C5-904A-7C741DAECC51}" type="datetimeFigureOut">
              <a:rPr lang="pl-PL" smtClean="0"/>
              <a:pPr/>
              <a:t>2012-10-12</a:t>
            </a:fld>
            <a:endParaRPr lang="pl-PL"/>
          </a:p>
        </p:txBody>
      </p:sp>
      <p:sp>
        <p:nvSpPr>
          <p:cNvPr id="5" name="Symbol zastępczy stopki 4"/>
          <p:cNvSpPr>
            <a:spLocks noGrp="1"/>
          </p:cNvSpPr>
          <p:nvPr>
            <p:ph type="ftr" sz="quarter" idx="11"/>
          </p:nvPr>
        </p:nvSpPr>
        <p:spPr>
          <a:xfrm>
            <a:off x="2619376" y="6480969"/>
            <a:ext cx="4260056" cy="300831"/>
          </a:xfrm>
        </p:spPr>
        <p:txBody>
          <a:bodyPr/>
          <a:lstStyle/>
          <a:p>
            <a:endParaRPr lang="pl-PL"/>
          </a:p>
        </p:txBody>
      </p:sp>
      <p:sp>
        <p:nvSpPr>
          <p:cNvPr id="6" name="Symbol zastępczy numeru slajdu 5"/>
          <p:cNvSpPr>
            <a:spLocks noGrp="1"/>
          </p:cNvSpPr>
          <p:nvPr>
            <p:ph type="sldNum" sz="quarter" idx="12"/>
          </p:nvPr>
        </p:nvSpPr>
        <p:spPr>
          <a:xfrm>
            <a:off x="8451056" y="809624"/>
            <a:ext cx="502920" cy="300831"/>
          </a:xfrm>
        </p:spPr>
        <p:txBody>
          <a:bodyPr/>
          <a:lstStyle/>
          <a:p>
            <a:fld id="{B0CC19EA-746B-4B3E-92F9-9CB19559D5C9}" type="slidenum">
              <a:rPr lang="pl-PL" smtClean="0"/>
              <a:pPr/>
              <a:t>‹#›</a:t>
            </a:fld>
            <a:endParaRPr lang="pl-PL"/>
          </a:p>
        </p:txBody>
      </p:sp>
      <p:cxnSp>
        <p:nvCxnSpPr>
          <p:cNvPr id="11" name="Łącznik prosty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Łącznik prosty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ytuł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marL="0" algn="l">
              <a:defRPr/>
            </a:lvl1pPr>
          </a:lstStyle>
          <a:p>
            <a:r>
              <a:rPr kumimoji="0" lang="pl-PL" smtClean="0"/>
              <a:t>Kliknij, aby edytować styl</a:t>
            </a:r>
            <a:endParaRPr kumimoji="0" lang="en-US"/>
          </a:p>
        </p:txBody>
      </p:sp>
      <p:sp>
        <p:nvSpPr>
          <p:cNvPr id="3" name="Symbol zastępczy zawartości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a:xfrm>
            <a:off x="4791456" y="6480969"/>
            <a:ext cx="2133600" cy="301752"/>
          </a:xfrm>
        </p:spPr>
        <p:txBody>
          <a:bodyPr/>
          <a:lstStyle/>
          <a:p>
            <a:fld id="{E481849D-9EED-40C5-904A-7C741DAECC51}" type="datetimeFigureOut">
              <a:rPr lang="pl-PL" smtClean="0"/>
              <a:pPr/>
              <a:t>2012-10-12</a:t>
            </a:fld>
            <a:endParaRPr lang="pl-PL"/>
          </a:p>
        </p:txBody>
      </p:sp>
      <p:sp>
        <p:nvSpPr>
          <p:cNvPr id="6" name="Symbol zastępczy stopki 5"/>
          <p:cNvSpPr>
            <a:spLocks noGrp="1"/>
          </p:cNvSpPr>
          <p:nvPr>
            <p:ph type="ftr" sz="quarter" idx="11"/>
          </p:nvPr>
        </p:nvSpPr>
        <p:spPr>
          <a:xfrm>
            <a:off x="457200" y="6480969"/>
            <a:ext cx="4260056" cy="301752"/>
          </a:xfrm>
        </p:spPr>
        <p:txBody>
          <a:bodyPr/>
          <a:lstStyle/>
          <a:p>
            <a:endParaRPr lang="pl-PL"/>
          </a:p>
        </p:txBody>
      </p:sp>
      <p:sp>
        <p:nvSpPr>
          <p:cNvPr id="7" name="Symbol zastępczy numeru slajdu 6"/>
          <p:cNvSpPr>
            <a:spLocks noGrp="1"/>
          </p:cNvSpPr>
          <p:nvPr>
            <p:ph type="sldNum" sz="quarter" idx="12"/>
          </p:nvPr>
        </p:nvSpPr>
        <p:spPr>
          <a:xfrm>
            <a:off x="7589520" y="6480969"/>
            <a:ext cx="502920" cy="301752"/>
          </a:xfrm>
        </p:spPr>
        <p:txBody>
          <a:bodyPr/>
          <a:lstStyle/>
          <a:p>
            <a:fld id="{B0CC19EA-746B-4B3E-92F9-9CB19559D5C9}"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bg>
      <p:bgRef idx="1002">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a:xfrm>
            <a:off x="4791456" y="6480969"/>
            <a:ext cx="2130552" cy="301752"/>
          </a:xfrm>
        </p:spPr>
        <p:txBody>
          <a:bodyPr/>
          <a:lstStyle/>
          <a:p>
            <a:fld id="{E481849D-9EED-40C5-904A-7C741DAECC51}" type="datetimeFigureOut">
              <a:rPr lang="pl-PL" smtClean="0"/>
              <a:pPr/>
              <a:t>2012-10-12</a:t>
            </a:fld>
            <a:endParaRPr lang="pl-PL"/>
          </a:p>
        </p:txBody>
      </p:sp>
      <p:sp>
        <p:nvSpPr>
          <p:cNvPr id="8" name="Symbol zastępczy stopki 7"/>
          <p:cNvSpPr>
            <a:spLocks noGrp="1"/>
          </p:cNvSpPr>
          <p:nvPr>
            <p:ph type="ftr" sz="quarter" idx="11"/>
          </p:nvPr>
        </p:nvSpPr>
        <p:spPr>
          <a:xfrm>
            <a:off x="457200" y="6480969"/>
            <a:ext cx="4261104" cy="301752"/>
          </a:xfrm>
        </p:spPr>
        <p:txBody>
          <a:bodyPr/>
          <a:lstStyle/>
          <a:p>
            <a:endParaRPr lang="pl-PL"/>
          </a:p>
        </p:txBody>
      </p:sp>
      <p:sp>
        <p:nvSpPr>
          <p:cNvPr id="9" name="Symbol zastępczy numeru slajdu 8"/>
          <p:cNvSpPr>
            <a:spLocks noGrp="1"/>
          </p:cNvSpPr>
          <p:nvPr>
            <p:ph type="sldNum" sz="quarter" idx="12"/>
          </p:nvPr>
        </p:nvSpPr>
        <p:spPr>
          <a:xfrm>
            <a:off x="7589520" y="6483096"/>
            <a:ext cx="502920" cy="301752"/>
          </a:xfrm>
        </p:spPr>
        <p:txBody>
          <a:bodyPr/>
          <a:lstStyle>
            <a:lvl1pPr algn="ctr">
              <a:defRPr/>
            </a:lvl1pPr>
          </a:lstStyle>
          <a:p>
            <a:fld id="{B0CC19EA-746B-4B3E-92F9-9CB19559D5C9}"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b="0"/>
            </a:lvl1pPr>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p>
            <a:fld id="{E481849D-9EED-40C5-904A-7C741DAECC51}" type="datetimeFigureOut">
              <a:rPr lang="pl-PL" smtClean="0"/>
              <a:pPr/>
              <a:t>2012-10-12</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B0CC19EA-746B-4B3E-92F9-9CB19559D5C9}"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a:xfrm>
            <a:off x="4791456" y="6480969"/>
            <a:ext cx="2133600" cy="301752"/>
          </a:xfrm>
        </p:spPr>
        <p:txBody>
          <a:bodyPr/>
          <a:lstStyle/>
          <a:p>
            <a:fld id="{E481849D-9EED-40C5-904A-7C741DAECC51}" type="datetimeFigureOut">
              <a:rPr lang="pl-PL" smtClean="0"/>
              <a:pPr/>
              <a:t>2012-10-12</a:t>
            </a:fld>
            <a:endParaRPr lang="pl-PL"/>
          </a:p>
        </p:txBody>
      </p:sp>
      <p:sp>
        <p:nvSpPr>
          <p:cNvPr id="3" name="Symbol zastępczy stopki 2"/>
          <p:cNvSpPr>
            <a:spLocks noGrp="1"/>
          </p:cNvSpPr>
          <p:nvPr>
            <p:ph type="ftr" sz="quarter" idx="11"/>
          </p:nvPr>
        </p:nvSpPr>
        <p:spPr>
          <a:xfrm>
            <a:off x="457200" y="6481890"/>
            <a:ext cx="4260056" cy="300831"/>
          </a:xfrm>
        </p:spPr>
        <p:txBody>
          <a:bodyPr/>
          <a:lstStyle/>
          <a:p>
            <a:endParaRPr lang="pl-PL"/>
          </a:p>
        </p:txBody>
      </p:sp>
      <p:sp>
        <p:nvSpPr>
          <p:cNvPr id="4" name="Symbol zastępczy numeru slajdu 3"/>
          <p:cNvSpPr>
            <a:spLocks noGrp="1"/>
          </p:cNvSpPr>
          <p:nvPr>
            <p:ph type="sldNum" sz="quarter" idx="12"/>
          </p:nvPr>
        </p:nvSpPr>
        <p:spPr>
          <a:xfrm>
            <a:off x="7589520" y="6480969"/>
            <a:ext cx="502920" cy="301752"/>
          </a:xfrm>
        </p:spPr>
        <p:txBody>
          <a:bodyPr/>
          <a:lstStyle/>
          <a:p>
            <a:fld id="{B0CC19EA-746B-4B3E-92F9-9CB19559D5C9}"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bg>
      <p:bgRef idx="1002">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pl-PL" smtClean="0"/>
              <a:t>Kliknij, aby edytować styl</a:t>
            </a:r>
            <a:endParaRPr kumimoji="0" lang="en-US"/>
          </a:p>
        </p:txBody>
      </p:sp>
      <p:sp>
        <p:nvSpPr>
          <p:cNvPr id="3" name="Symbol zastępczy tekstu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a:xfrm>
            <a:off x="6278976" y="6556248"/>
            <a:ext cx="2133600" cy="301752"/>
          </a:xfrm>
        </p:spPr>
        <p:txBody>
          <a:bodyPr/>
          <a:lstStyle>
            <a:lvl1pPr>
              <a:defRPr sz="900"/>
            </a:lvl1pPr>
          </a:lstStyle>
          <a:p>
            <a:fld id="{E481849D-9EED-40C5-904A-7C741DAECC51}" type="datetimeFigureOut">
              <a:rPr lang="pl-PL" smtClean="0"/>
              <a:pPr/>
              <a:t>2012-10-12</a:t>
            </a:fld>
            <a:endParaRPr lang="pl-PL"/>
          </a:p>
        </p:txBody>
      </p:sp>
      <p:sp>
        <p:nvSpPr>
          <p:cNvPr id="6" name="Symbol zastępczy stopki 5"/>
          <p:cNvSpPr>
            <a:spLocks noGrp="1"/>
          </p:cNvSpPr>
          <p:nvPr>
            <p:ph type="ftr" sz="quarter" idx="11"/>
          </p:nvPr>
        </p:nvSpPr>
        <p:spPr>
          <a:xfrm>
            <a:off x="1135856" y="6556248"/>
            <a:ext cx="5143120" cy="301752"/>
          </a:xfrm>
        </p:spPr>
        <p:txBody>
          <a:bodyPr/>
          <a:lstStyle>
            <a:lvl1pPr>
              <a:defRPr sz="900"/>
            </a:lvl1pPr>
          </a:lstStyle>
          <a:p>
            <a:endParaRPr lang="pl-PL"/>
          </a:p>
        </p:txBody>
      </p:sp>
      <p:sp>
        <p:nvSpPr>
          <p:cNvPr id="7" name="Symbol zastępczy numeru slajdu 6"/>
          <p:cNvSpPr>
            <a:spLocks noGrp="1"/>
          </p:cNvSpPr>
          <p:nvPr>
            <p:ph type="sldNum" sz="quarter" idx="12"/>
          </p:nvPr>
        </p:nvSpPr>
        <p:spPr>
          <a:xfrm>
            <a:off x="8410576" y="6556248"/>
            <a:ext cx="502920" cy="301752"/>
          </a:xfrm>
        </p:spPr>
        <p:txBody>
          <a:bodyPr/>
          <a:lstStyle>
            <a:lvl1pPr>
              <a:defRPr sz="900"/>
            </a:lvl1pPr>
          </a:lstStyle>
          <a:p>
            <a:fld id="{B0CC19EA-746B-4B3E-92F9-9CB19559D5C9}"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2">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pl-PL" smtClean="0"/>
              <a:t>Kliknij, aby edytować styl</a:t>
            </a:r>
            <a:endParaRPr kumimoji="0" lang="en-US"/>
          </a:p>
        </p:txBody>
      </p:sp>
      <p:sp>
        <p:nvSpPr>
          <p:cNvPr id="3" name="Symbol zastępczy obrazu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pl-PL" smtClean="0"/>
              <a:t>Kliknij ikonę, aby dodać obraz</a:t>
            </a:r>
            <a:endParaRPr kumimoji="0" lang="en-US" dirty="0"/>
          </a:p>
        </p:txBody>
      </p:sp>
      <p:sp>
        <p:nvSpPr>
          <p:cNvPr id="4" name="Symbol zastępczy tekstu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
        <p:nvSpPr>
          <p:cNvPr id="5" name="Symbol zastępczy daty 4"/>
          <p:cNvSpPr>
            <a:spLocks noGrp="1"/>
          </p:cNvSpPr>
          <p:nvPr>
            <p:ph type="dt" sz="half" idx="10"/>
          </p:nvPr>
        </p:nvSpPr>
        <p:spPr>
          <a:xfrm>
            <a:off x="6108192" y="6556248"/>
            <a:ext cx="2103120" cy="301752"/>
          </a:xfrm>
        </p:spPr>
        <p:txBody>
          <a:bodyPr/>
          <a:lstStyle>
            <a:lvl1pPr>
              <a:defRPr sz="900"/>
            </a:lvl1pPr>
          </a:lstStyle>
          <a:p>
            <a:fld id="{E481849D-9EED-40C5-904A-7C741DAECC51}" type="datetimeFigureOut">
              <a:rPr lang="pl-PL" smtClean="0"/>
              <a:pPr/>
              <a:t>2012-10-12</a:t>
            </a:fld>
            <a:endParaRPr lang="pl-PL"/>
          </a:p>
        </p:txBody>
      </p:sp>
      <p:sp>
        <p:nvSpPr>
          <p:cNvPr id="6" name="Symbol zastępczy stopki 5"/>
          <p:cNvSpPr>
            <a:spLocks noGrp="1"/>
          </p:cNvSpPr>
          <p:nvPr>
            <p:ph type="ftr" sz="quarter" idx="11"/>
          </p:nvPr>
        </p:nvSpPr>
        <p:spPr>
          <a:xfrm>
            <a:off x="1170432" y="6557169"/>
            <a:ext cx="4948072" cy="301752"/>
          </a:xfrm>
        </p:spPr>
        <p:txBody>
          <a:bodyPr/>
          <a:lstStyle>
            <a:lvl1pPr>
              <a:defRPr sz="900"/>
            </a:lvl1pPr>
          </a:lstStyle>
          <a:p>
            <a:endParaRPr lang="pl-PL"/>
          </a:p>
        </p:txBody>
      </p:sp>
      <p:sp>
        <p:nvSpPr>
          <p:cNvPr id="7" name="Symbol zastępczy numeru slajdu 6"/>
          <p:cNvSpPr>
            <a:spLocks noGrp="1"/>
          </p:cNvSpPr>
          <p:nvPr>
            <p:ph type="sldNum" sz="quarter" idx="12"/>
          </p:nvPr>
        </p:nvSpPr>
        <p:spPr>
          <a:xfrm>
            <a:off x="8217192" y="6556248"/>
            <a:ext cx="365760" cy="301752"/>
          </a:xfrm>
        </p:spPr>
        <p:txBody>
          <a:bodyPr/>
          <a:lstStyle>
            <a:lvl1pPr algn="ctr">
              <a:defRPr sz="900"/>
            </a:lvl1pPr>
          </a:lstStyle>
          <a:p>
            <a:fld id="{B0CC19EA-746B-4B3E-92F9-9CB19559D5C9}"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Trójkąt prostokątny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Łącznik prosty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Łącznik prosty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Symbol zastępczy tytułu 21"/>
          <p:cNvSpPr>
            <a:spLocks noGrp="1"/>
          </p:cNvSpPr>
          <p:nvPr>
            <p:ph type="title"/>
          </p:nvPr>
        </p:nvSpPr>
        <p:spPr>
          <a:xfrm>
            <a:off x="457200" y="267494"/>
            <a:ext cx="8229600" cy="1399032"/>
          </a:xfrm>
          <a:prstGeom prst="rect">
            <a:avLst/>
          </a:prstGeom>
        </p:spPr>
        <p:txBody>
          <a:bodyPr vert="horz" anchor="ctr">
            <a:normAutofit/>
          </a:bodyPr>
          <a:lstStyle/>
          <a:p>
            <a:r>
              <a:rPr kumimoji="0" lang="pl-PL" smtClean="0"/>
              <a:t>Kliknij, aby edytować styl</a:t>
            </a:r>
            <a:endParaRPr kumimoji="0" lang="en-US"/>
          </a:p>
        </p:txBody>
      </p:sp>
      <p:sp>
        <p:nvSpPr>
          <p:cNvPr id="13" name="Symbol zastępczy tekstu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4" name="Symbol zastępczy daty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E481849D-9EED-40C5-904A-7C741DAECC51}" type="datetimeFigureOut">
              <a:rPr lang="pl-PL" smtClean="0"/>
              <a:pPr/>
              <a:t>2012-10-12</a:t>
            </a:fld>
            <a:endParaRPr lang="pl-PL"/>
          </a:p>
        </p:txBody>
      </p:sp>
      <p:sp>
        <p:nvSpPr>
          <p:cNvPr id="3" name="Symbol zastępczy stopki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pl-PL"/>
          </a:p>
        </p:txBody>
      </p:sp>
      <p:sp>
        <p:nvSpPr>
          <p:cNvPr id="23" name="Symbol zastępczy numeru slajdu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0CC19EA-746B-4B3E-92F9-9CB19559D5C9}" type="slidenum">
              <a:rPr lang="pl-PL" smtClean="0"/>
              <a:pPr/>
              <a:t>‹#›</a:t>
            </a:fld>
            <a:endParaRPr lang="pl-PL"/>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27.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7.xml"/><Relationship Id="rId4" Type="http://schemas.openxmlformats.org/officeDocument/2006/relationships/image" Target="../media/image16.jpeg"/></Relationships>
</file>

<file path=ppt/slides/_rels/slide7.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7.xml"/><Relationship Id="rId4" Type="http://schemas.openxmlformats.org/officeDocument/2006/relationships/image" Target="../media/image19.jpeg"/></Relationships>
</file>

<file path=ppt/slides/_rels/slide8.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7.xml"/><Relationship Id="rId5" Type="http://schemas.openxmlformats.org/officeDocument/2006/relationships/image" Target="../media/image23.jpeg"/><Relationship Id="rId4" Type="http://schemas.openxmlformats.org/officeDocument/2006/relationships/image" Target="../media/image22.jpeg"/></Relationships>
</file>

<file path=ppt/slides/_rels/slide9.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jpeg"/><Relationship Id="rId1" Type="http://schemas.openxmlformats.org/officeDocument/2006/relationships/slideLayout" Target="../slideLayouts/slideLayout7.xml"/><Relationship Id="rId4" Type="http://schemas.openxmlformats.org/officeDocument/2006/relationships/image" Target="../media/image2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Warsaw</a:t>
            </a:r>
            <a:endParaRPr lang="pl-PL" dirty="0"/>
          </a:p>
        </p:txBody>
      </p:sp>
      <p:sp>
        <p:nvSpPr>
          <p:cNvPr id="3" name="Podtytuł 2"/>
          <p:cNvSpPr>
            <a:spLocks noGrp="1"/>
          </p:cNvSpPr>
          <p:nvPr>
            <p:ph type="subTitle" idx="1"/>
          </p:nvPr>
        </p:nvSpPr>
        <p:spPr/>
        <p:txBody>
          <a:bodyPr>
            <a:normAutofit/>
          </a:bodyPr>
          <a:lstStyle/>
          <a:p>
            <a:r>
              <a:rPr lang="pl-PL" sz="2800" dirty="0" err="1" smtClean="0"/>
              <a:t>Famous</a:t>
            </a:r>
            <a:r>
              <a:rPr lang="pl-PL" sz="2800" dirty="0" smtClean="0"/>
              <a:t> </a:t>
            </a:r>
            <a:r>
              <a:rPr lang="pl-PL" sz="2800" dirty="0" err="1" smtClean="0"/>
              <a:t>places</a:t>
            </a:r>
            <a:r>
              <a:rPr lang="pl-PL" sz="2800" dirty="0" smtClean="0"/>
              <a:t> </a:t>
            </a:r>
            <a:r>
              <a:rPr lang="pl-PL" sz="2800" dirty="0" err="1" smtClean="0"/>
              <a:t>in</a:t>
            </a:r>
            <a:r>
              <a:rPr lang="pl-PL" sz="2800" dirty="0" smtClean="0"/>
              <a:t> Warsaw</a:t>
            </a:r>
            <a:endParaRPr lang="pl-PL" sz="2800" dirty="0"/>
          </a:p>
        </p:txBody>
      </p:sp>
      <p:pic>
        <p:nvPicPr>
          <p:cNvPr id="4" name="Obraz 3" descr="th.jpg"/>
          <p:cNvPicPr>
            <a:picLocks noChangeAspect="1"/>
          </p:cNvPicPr>
          <p:nvPr/>
        </p:nvPicPr>
        <p:blipFill>
          <a:blip r:embed="rId2"/>
          <a:stretch>
            <a:fillRect/>
          </a:stretch>
        </p:blipFill>
        <p:spPr>
          <a:xfrm>
            <a:off x="1" y="0"/>
            <a:ext cx="2928926" cy="2690951"/>
          </a:xfrm>
          <a:prstGeom prst="rect">
            <a:avLst/>
          </a:prstGeom>
        </p:spPr>
      </p:pic>
      <p:pic>
        <p:nvPicPr>
          <p:cNvPr id="8194" name="Picture 2" descr="http://t0.gstatic.com/images?q=tbn:ANd9GcR49x2ZAx-vBW_louiS7CQv4RjmIlSOyTGnc3cWXAGzsWlEye68"/>
          <p:cNvPicPr>
            <a:picLocks noChangeAspect="1" noChangeArrowheads="1"/>
          </p:cNvPicPr>
          <p:nvPr/>
        </p:nvPicPr>
        <p:blipFill>
          <a:blip r:embed="rId3"/>
          <a:srcRect/>
          <a:stretch>
            <a:fillRect/>
          </a:stretch>
        </p:blipFill>
        <p:spPr bwMode="auto">
          <a:xfrm>
            <a:off x="2643174" y="3571876"/>
            <a:ext cx="2500329" cy="2500330"/>
          </a:xfrm>
          <a:prstGeom prst="rect">
            <a:avLst/>
          </a:prstGeom>
          <a:noFill/>
        </p:spPr>
      </p:pic>
    </p:spTree>
  </p:cSld>
  <p:clrMapOvr>
    <a:masterClrMapping/>
  </p:clrMapOvr>
  <p:transition advClick="0" advTm="8000">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descr="data:image/jpeg;base64,/9j/4AAQSkZJRgABAQAAAQABAAD/2wCEAAkGBhQSEBUUEhQVFBQUFRcXFBgXFxYVGBQYFxcYFRgVFxcYGyYeFx4kGRcYHy8gJScpLCwsFx8xNTAqNSYrLCoBCQoKDgwOGg8PGiwkHCQsLCwsLCkvKi8sLCwsLCwsLCwsLCwtKiwsLCwsLCwsLCwsLCwsLCwsLC4sLCwsLCwsLP/AABEIAMIBAwMBIgACEQEDEQH/xAAcAAABBQEBAQAAAAAAAAAAAAADAAECBAUGBwj/xABFEAACAQMCBAMFBwMBBQYHAQABAhEAAyESMQQiQVEFE2EGMnGBkRRCobHB0fAjUuEHFRdigvFDU1RyotIkM0SSk6OyFv/EABoBAAMBAQEBAAAAAAAAAAAAAAABAgMEBQb/xAA1EQACAgECAggEBQMFAAAAAAAAAQIRAxIhMfAEEyJBUXGBoTJhkdEUscHh8QVC0iMzUlNi/9oADAMBAAIRAxEAPwDi+J8Nt3VYh9NxGuMdUBbgUAkKwaFuAoTEKSpmSVk84isl7SwEjRIBB1TpKiZIzI2n8K17t/WrLcU6QQXA1AuqksQDnS3rB2JrL4d7UtM6Sx0S5kTAyAJHxP0qFK4mSN0kMfMIBOmJB9Z0lh72OhGav8B4zcUG1ZYosMWCkgZ3LL9f+lc/5gQLHOZOkkiAYwc4kT9IzWv4Fx5t8QLgQM4koyH3gQVZcyZ0E4zvkdaxit+OxLOx9m/anywFRZUszOJBlVQsdHUNC4BJB9N67fwfxIX7QuAQCTA1BvhMbGCMHIryp79tlC2stq0ndFdFA0zqJZGEkQSYn3uXSOi9gfGlRvJmdbkDOAPunbJ3Uj0Hau3Dm0yUW7RnKN7noNSikFqQr0bMh1FPTTSpAKKeKcClFACipCKYCnigB5pU4FORSAjTxSAp4pAOpipl56UOKkpik0NC0mnUxT6qcsTSGQpAVKKVAh4pAUgKmRSsBKnemIpUqQCFPTAU9ACp6VPSAaKVKKeixnzOnF3DaVo17xBMvDe9AO3wG4+dc/xNwC4xXAJkZAIBz02j96PwfiYRVGNhJH/mnmEDMCJBPTPSqnENqLuIy0jfY+h6AwJ+FedGNNnUkMt7I3mSeuZH656da0OD8SZQwQAA5GTCnbUT+vesxkAPUGdjkAb779aJZJDaQRmR0z1jrIMCm42OjpeAvqxKnQsxhlVjzLAaR70kmQIOa6/2M8JduKstzC2bXmISsSQ4JUmYaCGWfezJE4rkOD4PTo8zSWMaTzA4WQGX70Adv8ej/wCmlltdxioAKqDpiFbeM5iAR6wJow056TOXA7+KWmpgU5FerZhRACkBUopwKdiEBUtNNUgKQDRSqemlFFhQwogtTTLRFNQ2UkDa1FRijM2KHFCYNEYommkoqwq0nKgSKsU9GY52p0tTS1BpAhal5VWgogUi0io1srSVYpUUJSunNVZNA9NOUohWo6aVjohSipGlFMkalT0qAFFKnpUrGfMXD2gvDXFtBCWL6wU5/L95TruGEIhlkAHoCx25xbJyRAmWCx0BnGoZ+vQ10HH3wSLgUOAylw4cKwENJ0sMEDSczscEVfscBqayt5FG5Q6GNptfOlo3CxMETg6YgyQSzDli9aOi6OZbw2LC3y1vNxk0ZDKVCk6l0xBDgjfZp7VU1EmTA/noP5Nd/wC1Hsbbs8CLyXGtq91YtXARq1WxpGpD5ZIGrnIBMGTq5a4vh+HCrNxRouBvLuEHBQgnCtBP3DqmNU9jRKNOhp2i34YX85BE6mUgGYMjBMYgzj9N69k9ivC79i6QV0q0m6CRIGfLEboYM6TGDOZx5V4LctqivpUg6lupPNC8yupObcyRKxBA3kivZvYbwN7No3LpLXL2kmZ1BVGlQSc7AGOhn41WKC1WZzZ04qQFMBUlrtMkLTThanNPrpWOiGinipxThKLHREJUxbFPApFqVhQvKpwtIPS10tw2K/HcWttC7mACB82YKPxNFH1rnfarxi2UNrVDK6E82kAgqdJOejg/8p9J2vDfFbVwKFMEjlWDgAH5QAIkGOgJqdW5Wmy5bWjqtQJpC4RSdsFsJlipqagblR1etFAFIqLYqLXKiWoSE2TU0zp3qIamZv0/OnQrCo8UzXKhSpUFkppqalTEPFKnAqvx3GrZQu5hR2yT8B/IpWFB6VczxXt9YRyoDOBHMCsHE43pVOuPiPSzwXhL9tk0iJ0mWCxOnIlTIMRtnbBotvjApwRpkDViAdhMwdsicZO0GI+Kult1QpbYIxXXbjzLitByuQSAYBESBEr0xPNKvDKBKkQSYgiBESZ2z6dq4XDfibVZ2t/xW6/BvZLIUeHAgQxQ6gSYBzEGd9ulcQnDgMNYIGogmYGx2kTg9N4Eb1e4HxjyrQEgsPcGkGM7NIiNJwfXcVa+1+Zw11mht4AExhRjHLBIPTc9qE5J77jWw/B2ND/0v6mkaiDKlNJBflzy6Ymf8V7N7Ce0Rv2xbZQCqagVACwG0xgAb9QBses15CHUgRbAYKA4ZSgIIOcjOkjtjcGuu9m/af7HaCLZZ7kJDGMLC8pG+3/FvBztWmKTUiWrPXaea89/3nn/AMLc/wDyj9LVRf8A1MuSI4ZogyPNMk4ghvJxEHEZnpGezrUZ6WeiM4G5isxvFAb4AZ9CiGUWzDN0yyT1GQQK43/eGxOeFfT94i4Wb5f0hPwJq9a9vOGByLgIExpBIJneGjpWcsrZSiztPt69m+g/egcb4oAAFFwEkcyoraRMmZncSNuo23rlU9v+HAGoXNUCdKACesAvIE+tL/eHws7XfjoX/wB9T1jCmdl9vEbN+H71U8R8XKKuhTJbTmOqsR97OQK5Vv8AUPh9U8+iNtC6tU76vMiI6R8+lZ3He3/nnTwysNBDFmkMDB6DBHpJmKfWSYUdwvjaWrQN5iPV9IJPooOfkKwvEPbl3xwyaR/3lz81Xb6zXJPd1HVcF13JyWg/rijfbhpytz6AfrVan3sKDXOEDS9w6y0kk9+pgUTgb97hjqsPAzytzKfrt8qqXPEFHS78wM/+rNOvHrHu3DPovWf+KlsPc7Hw3/UW20LfQ2n77ofgdx85+NWuK8fc6rqLcVFQRJQo51GW5GMiI/bevPrl8EQbbmfRf3oVvibtoEWjcVWwyn3T+OM9aG2FHr54/wD4T9RVLxLj3KgW1cSRqZSgIHbJnJjauLs/6gmFU2m1oQH0gMpAHuy7DST3z+1v/eGn/h73/wCv/wB1TrYtJ2w4/E6T9RUbviMAwhJ7AqJ+uK4v/eKg/wDp73plP3oXEf6iLA02bi8wJnSZXqvpI69Keti0nW+BcY3lxd16zk6jqzAkAgkbg7YrQ4fiSwaQBDwMzIBAByBvXnv+8xWLLbsMWG+pwoB74Bn8KFc9v+IAGrhrPpLNuM45u9CmwcT1EUq8vtf6hcWoM2UOScsw0g7LiMD1z3Jprn+ovFMCBaRf+JXMiM/e1D8P3q9fyFpZ6jT15iv+p/Egx9mtk9tbfrNdR7Ke1d3iwS/DraRPfueaNMxIAUrO0EkkAfhT1WFHS3+JW2pZjCjfBP4DJ+VeP+1/+oPnm5w+oaNfIwhQQNtUiWzBn0mJq1/qJ7VXXYpZYqgUqwkqzjBIgEh5OmIzkYzXl48TaCIGk+8CO+TJPXHWdvTGGSXci0bLknLXVnHvAudsc0Zx8PgNqVc8viOPeC+mk/pFNXM4MszLTszAgnUTvJ37zWjfOslX99CBq2U5+9/bvj/pFd7ZQkMynsRJPLsVj3cLH09K2OEQyWRvMRgDpZsnABHMJMjbPSM71cnQ2YzMGXkSIPvczSYBj02Py+FbnA8Q9s24CAXFEggDmgxoGCJAHoZrFu+LPp07Q2JHMkGRDCO5xVix5bkS2VHLOJcnVJUiIkkRt1pSQM7Dw7gw7fd5G1CFGDEaYEEACD/zdMVoW/DCNR1EatsA6czyySKzPAXKjRrMupMjPNBAYEEiMb4ODRPBeIZ7zA4Cb5PMZgTO/wAa0w1WxDNR/CyWQ6jyR0A1R/cP2p7vh/I8uYPcAaQDOIGfnNZ3i1y4Li6DIJA3Mp7o6H1/maj454kVlEmRvOCT0+O9XKdK0Bd8KVbmlA7IEBMgLLKOYkhgR9KteIeCHz73lv8A9op1RuCitGDjLGud4C8VXVOSCMfdkyMR8PjVu34iyIxB2iRMZnqYMGT84rnjldpMpM3eM4IlAF5T3HT0xQuJ4Em1pB0tjI3EZJGesd+tQ8Yvvbs23LTPvSQskiQZA+VV+MvOvCrc1ZwTJgEMYA1ROK6kDJXOFIs6SZaInrn72+/z6UDwXw3mOouSNOQxE5J5hJmg/aHPDF9WckZEADETHzovspdZxcJO4EZBj3usUyTS4fikvu9vU3KegKEQQPe657VJuJTzPIlvd0xpMzG+v4fOsf2cYninGOWZIDAtnrJg5zT3A324Cc6pJhpjSTGrbbG1AGpx6C0Rp1GMc0sWzMiMmJ3+AovB2FKC5LcgnB5Wwcxs2Pxql40hF1iXInTA5zglccpEZk0bhbTfZ7vMTvHvDqZmciTP1piD8Kwv76wVPTk7iD32NDs8Qt5zb5wDtA0YBWeYH1FVvZ1M3IJAiNiuZYTnr6+pofgA/wDiYnIktgicr1OCJ/IUDNa54JpcFC0CNzOqM8x1Ce2x2peI+HMxGlioE5GJ+PMNvnVfx7i2TiAuuNenSNURMLgdc/nUPHbptsJuQCkrJiSMdOpxUoth+P4IuAASuQTH5e8MVX47hS1vTMH09OoyKB41dNtbZZ8QAdRIBPfpmJ+lU/Er7LYQ6iO+TmcgTv6U0QC4fw6bpkkYX3TB3brn+CtjiPDQQqkmBgSw1En1KnV8KwvDSTdViZkYz0Ovb6fjVzx24FIY9VIUbmRmYnaJwO9F1uDLvEPbViGcywg55RgbAiATBzUeG8OQIArNp1FsNmYyCQo+lc5pZW1bHDFZENENIOxIziaueGeKmCckcoA3O05HpO46VzLM1LfgI1R4Ygvm7P8AUP8AxDaI93TjA71Dj/G7nB2DYtM2m+qvcJZiyhTphSDyg7HfHwrHstPFBZGmdXrsT7wO8il7ZPBsmY/pkbkTmenyreUtrQJGHd8T3BYn6nckzM75+MmazuKWeY4kdMiRjOfUmTQbt7O/61G7cBiBECPj61ilRSRJmHQSPif8UqGlqRuP58qVMdA+FTWwVmgCfWPQAnOTtWzaueSzBjywPujmB1CDiepAMdcisBaucPYe4QBLEDEnAGBAJPwEUpK+JTK883eDWhwPAF+sDp3M9gd6a94f5eHlDp5ZhgxMbEbCKVrxG4iqobSIAkDIU5weu/4UPdbCZ1ns+mpUZeQWiwYNqMkqQMgDJ3n/AKG/ZTynci4GYjmESV6g7gDPc7VneE+JBNNzVAYhdURp3BDDcDGIBI2z1qXnVbhZWyWZSCU+MgiSDkbmcfKojKtkSwnFeMXFLFrisSQF94GNRQuB90YOJ/Ch3eNNxS0ksFCggAHBj+yYies/pn+J8RzMQI1TOpYAM7iSYJjpiBV7jAEsl7dwsWADEaxHMOUzBjrsB+VUlsINw3FNOgknl5gRBPKBB69JkxsKv8PcMFSTgnI5iPx23/xWL4SAZOVOkzvkyRvM/wA6zI0bV10vsH6XlRsDJLBd0x6zkH4GsnCnsFHRcdx2u2qEwAAQQjato2Ldj2qvxfEE2gkysLny2Bxn+41m+2/il6ybItXGRRamFMAnUw5v7vdGDjfvUPbDxG8q2ylxlktOklSY0xMdpNdiZTRYbiT5fljUcGZtsPXBnOD2qz7M27nPoYLH96gTv3O1Z3jfH3BwtlldgzhC+k6S02kY8wyJPasrh/am8sRcIxk4JxtqJGdz/wBaTnQqO14HwlrdzUtxdTnOFMTnHN6VK/4W4um6XGv4CNo71x3A+0txGDK5aCMNzTPTOdvnWxwHtEbt4F9IBJJIwAYMdcZoU0wCeKeJOXOtpIJHuhRCkdqv+Btcu23C3AFjIIXMs059N/5FZ3tHf8tQ6nDuMgAyI1Deug8DA+xyPeuKWPqdM/lT3GkQ4Dwx0c6LoBOSdKkTM/TJoNjwg27mpbgDNv7pAyGMZ9KJ7LcWW8wnB26D8ia5TxDx5w7opgy6+sTG/wAMUSlXER0XjHBsb6Oztca3BVlTlMGYJG8Y7VX46+eJYTrlBELbYYOcyTXK8d45ee0o8y4AG2Dkf2jMb5BPpNbHj3FXF8PtutxtTvaDkMQSDYLEEg7FhNTF2UXvFmN9Qji4NLSNNpu0b5FV+MJe2LbC4NgsWzOO8nGD2oHE8ZcHherW2uQC0nVHmx72+2Kr+HcZc+wuxdtSrd0mTK8tsiDv3+FWmTQbh0ZbqqfMWAI/pkzGr09aP47f1bNqxEFWUg+9OncQCTOML1ql7E8QxY6mZoZIkkxMzE7bCrXtje5+dSACoJk86Q20bdenxmpb2Ay7PCOeYMce9rVTkgzpkwwyPX8KsW+I1MoS2AN2KyQrSdgDBx1+nrjDxWHXACr03GO/f9asWrDukrKqWGoDVojmJMGfTvv8K5nHxCjftWQT5qyCBtoaNowI9T+NZvtRcZktE83KVymnTlWjO8+lW04iXVcQSdmODp1HlmACZ6fLNL2t46FRRvzeu6jcVtF9gDjLiQfXtQOlTYZqNpQXAO05jt6UFIYXTSrYuC0Tm2dhsDtAjZI2pVOr5AU+B8ILmGe2onfXbJ//AKmKu3PDrlm5Fpi3QdNQ3wOx3rTse0FkqvnWgzxBJtIZ+EsKt2vGLYjTZcLuAlpAD9GqHOuKHd9xi+IcEboldTZEKCraTA1S056Cd+XM70DhfBBqAusUkGfdxOFOSJEnPwNdZ77z5fEidx5d5YMiMLcCjr06UG/4NxJabaHTn3tEjsNVx2Pb9qhZoLaylCXgyXhPGW7Egabzm3HK1tBzIFIZTJlTIkEg1hvw/k3A1xkGttY98xEk5Vex/Gujs+z/ABpxdVAJkZQe6d8eufiKr8V7G3mct5loQIzc6Aei5zPxE/Kevx38S+qK6qXgzm+MuW3zrUbAALcAAHWSuST3xk1tWvE+FNgcOCZ16pOvecCPgY61bX2KvTCtw5IiAWkyN5hDj+H1nc9ibxbUz2EBYNE3IjER/TA7Y6z0p9fja+JfVB1UvBiX2W/peYWc20YJIXlLA6ihM5aGG8YGJiBo3uHCxcdIa7mRCagpGdKYEYxvseoJXg/hV6wXD8VacEEMJdhlfLDkMYkAx0w0HetbhPCUAAfiPMCurWwxDFNIK6EMsYg7fnvUvNhSvWvYfUy4UYXE8NavIvmKG0qFALkREkgY7k/WgeKXVeA9jWBgf1BG4k+pwPpXbretjGpTHw7T0GKBc45ZAHl56mT+CrS/F4+6a+gPDNcUedeNeHXLqAW0KhCIBYbaESPWAg67GsM+BXgYZGBjojN+IEV7A19M86/K126wRkfyKT3UTeGPoFG89YP459Kxf9QjdKMn6fctdHdW5Jep5bwPgj6crdz0FlmHcGZHbtU+G9nb8sNLgdC9q9zT6IjQf33r0W5xROwC/AL+opxxb/3EfAL+1bR6Tf8Ab+Ri9C7zmB7Ptcsi25MK5YRbvbkRnVbFdN4Pwty3aFvBXSAGllIERtpGaIOOfqf0/IgdKb7W/wDe34ftV/iPkJOJjcS78NcZbfDk6kJBDkBoEkLIMsION/rXKXfA2uOXYXEJaTKls99pyd69BfjH/vPzCn9KNa4qeyxJMhR8pIz8B8+lZZOluK+Fvyo0hCM3tJLzON4DwG2gm4GuSAACjYzJMZA/CtNrNllCOrFMEKyRpKrpGNRBwcZwJ+e+ONHeO2AfzH61K34tBzpPwx+FTh6ZFrdteaKlhcXWz8n+5z163bNoWhblNU6ZIGCTjBnIms/xfy7FmVtyMhk91SG0qcz6Dpma7xfFbfUER2IP4TWd4nY4bicO7L2lbTDGfvK36b4roXScbfxonqZeBwXAe0Nm0wZeHdNp0tgx6EAGrfiftXYvgB7bkAGAYifrvB60e/7AWtRNvjAM/etD6akYD8qfgfYPS7H7UGaCOUXFJJEdpgftT67H3SF1UvA5ZhZAJIczMQFEHp97p29a0fDfGba5bWQi7QFnPU6iTvt0kxFb7+y7okPxYEkZPmDbBGrQSOuJA+MVXv8As7qtx9qtMDp957kasHc2juOnzpPLj75fkCxSfBGPxHjtpmZucMcLyAlMHY65IzMHagcTx1u/Cs7COukKCY6y/fMVocV7EszSl3hx6B7hmIH/AHXb9Ka5/p9eMFHsttIDnaMnKyPp9NqOvx/8l9UHUz46WYvE+FDSCtxCxYzLIsLAgnnjvVYeFNIOP/vQxvGzH8q3j7AcV0Wye0XrWMT1OaE3sRxYEm0hnAi5YOSI21b+u/WatZIvg0LRJdxRHCXOhaP/ADAfgGFNVw+wXG/+H/8AXa/99Kr3Jr5HoX2a6ANLJInJG49SI/CPnRV4i8NyvyLDb57b4pPxIG5AoLcevTPy/euPJ0Po8viRuukTjwkFHF3QIhRHXmz67/Oo2PEXAMquwEgMf1MfKKEvGsx5Vn6xtO4wPyomh92cJzaSFBcqZgAqMj69Qeorinj6Hje3H5Wa6+kSW1+36kFvJibZIOT731GIHX+boXbZJ5MQIkMNP483T6daLbRCQWd3XAYBlBn4HI+hxOaZ7aK8AlhjdY6hcH4mc5MYNc2XLj4R1e6NMWPI32tPs/yJKE+6pOMwDG8Sc/Cp+VOyiVMsBIIAE9cdDP8AIOeUFyDGwnEgL8IVhnqYg/El4bwxzqZkAGNMkFmEAn3p6D03NcqyTyfBq939jo0Rh8VfRL7lZbXLq0EiMaT8ttjv6bUyW0bAOczjOM7AHp6017iQhA96XgsumRBnIYyDnqI6YM1Vfji6hWCA5EqApI7GAA3eYkHaM1eLHmyW9TXhxIyZsEFvFehZe2iiQxPzXB6DThh8ciT0quboz73zIz8h+5oRzknPeTP+aTD4/wDSvSxY3FdqTZ5mXLGXwxSXuTe9JxiDkTO8iO9OT8aDnv8AtTq5HrtNbmFhCacCg+Z8Kkk9xQIKG7ml5nY0HV6inL+tFAG8ym1mgk7zUTc/negA+vOVkRuCBB9RpMj4UfyRMSOhkMrLnpI2P51R1CnsvpbWoWRI5hIIjrtWOXG5fDJp+x04csYupRTRca2M9wYA674x978KkLB9M9do7kfw1Xt8d5jrbIVXaRpRRmOZWUk83QRjbNXrvDsADoKaiZ1lpB2jqB2O24zmvJydcm02z2MfUbOKW5UuHHKpb5qDMbZII3HfrQfOwP6Z9QGX6g5B/m9W7jMmVYgRBhRGVmQwBjIGcbDG9DXjwWgOtzrzMuonoBggbDfr9KIZXW9v1YTw3vFJeYB+L+75cDo+DnG4LT32/Cnt8YmNSqTBnMZ+CmIo1pQWIcMv9rKpYH0IAgbiIMYqDMymAe8dJA3wc9K78E8S4t+u5wZoZn3LziivxLKcoEGDg8wnpA1DHpPzFD4VLizo0rtlVCn8LnbG2OlXRxzDMfjH+KPb8Z2mP+YD8xXdHDhk7swWWcdm/Yov5p6gHvCSR681GTgb7DB7bFRgRiRJ9O/0rTTxYdh8j/iijxRe0Vqug4e5FPNkfGTKa2eIj7p+ME/XTSq9/tEfw0q6ViSMjK4e2qOZta+aJcsqzGASwg6icT+G5keF91gFUKDgBWLEoYxvIMY3MGc75lt7F1rgBK3EgtI0ZlogGdQ5p0mDmDONNj7UVOpBgLDLzHCmTDtIXczIiFjvXy88mWS0N+3ielDHFdqMV/Ba5ADqAcBj0IByJJ5yAIKj1gfOCARGFWV1TkKApEkyAPgfoYoDcYGUzrZtKlWIVQAApJwMbzgE4jqanwnFKy5KmBLHSpZYOczJmTBAP3ehrHRJJ2bqe/AuFktlSRqTMnI1YG8P8fXcdKGePGChONl1QRqGAYaIImOYZ6CJASmlWJELOmWbTgnBInIGMfGn4n/hTVj3takNnoencxIx1ohCLfafPLJySlfY3ZHieLYloO4EOAwM4zBbbcEYwTnaqzMSSS3vGW3gmMMVmJz26+tHtWySOUjVvJXHQzBmOzR/iV7hNPVYmPeBBP5jcbiO9ehheGPwvc87pC6Q3Ult8uBS8kdDHaprZ9Zn50c8NpOYQkmNTACZ0mGmNz3+tDPDkMQRBE47dJ+E9fpXSskXwZydXO6pjNYHQEH49/8ANMyf5/xU2tNIHXtBz6gbntPpvima043BE7TgHcbd5/GmpxfeJwkuKEWI6Y+PyqOrv+dTW25+6x+M9pnI7A1L7LcifLbYE8pGInttV8SQKmn+GT8alaRySNB9YUneAMD471GIOQfkJ23mPWJ+Pyo4BTYQHHz/AIKiWFMD2OOpqGP0j8KLBpriTDAxgmnkbROP2qBbsCemJPX+fSlq6/z1phQgQNx3/maRNRWeik/9dzOCBRLlhgsshAAnVGBmAZODmNqlyitmxqLfcDuN2wd5kiD8tqCfFih/ql2GrmdiW1ThQqBtOxjmHQ95qw/DnTJgb4kTgCTAnqfwNI8CzKYUsNMkCMjqQMHG+1Y5J45R0yex04etxy1RRK54goIbIzOMMD6bwJI6zketK34rMwbjBTpOpYYQA2eXYgjI6HOTVazwItg6GG3LpUMZaBqV1En4A9ae7eCiGu6pnThgO8KSYmDvjoMVwPHHhHf6/Y9eObVvJc+ZduXBk6BkmPfXoTJEzsZ/5TgiKHdvxyLqwIVs6e+4wB2PriqxIJHllGYSeV2Uz0zPUR16nbYr7UTjV91SRBOkHcEEaTmBINT1d7s0WRJ6SxZuRIYRPdVGc+gPUbfjQmuLI1BRqgLDZJjODntjf86naIZeRBg4PWSRlQxEkAHG+ZkA0O9dfTmAZEAlCwIM7Az84HvR0q4OUXs+fcxyLHJ9tc+wxaDAzHVTHcYBFEXj9JAkHVsCPjGR3jrULTmTiAPvAHBWZlCMmD6fLMmw+kWiMgaQM82oGGIDAdMkjJ65naPScmNmUujYpbx9gw4k/wBv40qA/FtPN5antqcfCQU3jPzp63X9Qy+HP0Mvwf8A6f0X+QfiL8KbgR9KiGYqr6wDOklUBmZG53InM1UW6jlWuagqkgki4kFoI1BBpBxBziq48ZKWwFCqGZjc2tkmVIJBBwcdJ2JO81B7Q2braXtacSCGjY6IgLCjVBkZx1muOHR5v+1+a4nRPPCHeufY17VnQwl1bUBlixaSNJILrBgBcz0NWBx3mBgUcaYUwCBpXmBLNpUZ1fexJx2zW461kroZ3YKHW4TcBgMupMoRJgHAkkEb1gJ446uyl2VhIYN5bcynO+ARPTsN6uHRpZL8V4/tZLzwSTv8v2Ox4ThgwYMQ5IBQweYfd1Msy2CIxE79TDUqnRoUbFQUBk7t/UWCwLDpmIM1nezF1OIXTcm2FceXfhR5jAkgAXAVDZ2kdD6Hp7HD8KbhKqXaOaGL5I5mjSBpblBIEE9B10j0DNK/DnnxCXScUab3e3PmYa6AAnM7KuwUKriZYQMQCImck79aPZsqOXUYEmSCxGo7ATP67b1p8da4a9iES7hl5B0E5TBII1dBvgiKrt4dYKsQ+oqF0ydCnG+rATMDeBq+NXl6Bkirvb0Jx9KxNVQBuNFvLXIGSyE9SAxEkMYMQJA32M1XseIgMFvFYXL4nUQAVYuwASDKyBJneKJxly0trMlkJChRF1leCDEnHMwnIMCBJFYXCeLRdWbd+0gZoKBzyrCsdJieYadRJz8K5MeFzi3XPPn7DnkgpceefI2F4s3ChYypwpEoBHcuCR0E5935iVnVEq7M7MSSpBJmCebfI6Y2G9Url8FGBZgWBGhifNtn3gumMAmFAJJGPSqvAcZw6Bsql1W0urnTByoYGAf/ADAbddsvqmo8Pb+DaOSM3SfPv9zoH8TuWrhydyzSFiVAM5E+pXeQY7UW543cEiS0OOcaSpVzIIEThTtk7dduc4ggDUHK61WYEhjkhhuCQJxIJzuaY+M2wBb0sYJDK82yGBBLBRAJ97PbFXCE4paL9NvX9DOaWq5V6m9f8XvPgXUAViNa4jOTEconTIj0HWgeaXEaxcAgrqD4bAbIBgCNwZwMGKzr3j9q3cRIGgtLMHLBQZAA3IMyCu2fWrPhftDZ1f0Xuzd5QPKLEsdSjTpkA4BkqfTrMzWVx1aXz41Zf+nj7Kl6DcJcgs2k2ySQxOoqjSQF8w7kkCBJHNHWrS33toF93JJDBjBIB0hTLIDMkDtMdaDxHtSBOsICGKagCbqRynVBDDOMyANxOKJZZCXOpGIEuHKxAOss+SI07xq2+VYS1cZI3gotPgDPGOSQJVijKTGjYqFcONWoCRjlkAHpTvcKkiS+lsZUFs76tRVTjaOu+1aPiT+WVQeZDtNsE2ltgrzKoLgDOCCsz6k1icX4tatjTcDlX1hrbFnbOoQwE5kGTysCdhVY7mk1Hnnb9TnTWp70ufQDxXiFssArMdUwOXIMg8q8pUSROfhirvncra2hSsg6Agn1I93H3toOTmqnhNy2dIIWAUw86rQk7EfdyM+9JOYrr2bhgxIlDJGlSQCGAMkmPUdDEHqJ74dGlkXZXDxf7GGTIoVb/XbgckirpHM6NtyuplhssSI36Hv3p+HukRDATBlSWBaTyMoIgRtE533rpeHtcNpc6nuFgQwKTpIGZ0zq947qdjPSql/wThbmqFIchWBDGFkFZ8smCNS9B0+un4TK9pLj5c/mZdfBNNPh58/kY127pINxMvOktLZmCFYMABJ6gn60luqHMHmJYeWGO3ZWJgmCRBmY65o97g7nDoDdCXEYoVFvVGoxoA1QcsVkwfQCMVbnj9trotXFFgkFB/2pQhhuJlOuRIIbaCTXNKE4Nx0+f8cfoX2JU2+bG+xa1AAtypIxqUge8I0ghjkYIPScZqHDlWIDySG5TIUwwjlMaY9Ad9uwbgfHeGW44dmlHhGUEadOoa9U6yYAMTG+9WLvFIwF21cnm0uMjXIDAKW1aJOr3oWQRORUyU1s0/k/M1xzhdXSAQhct/8AMcKFZdTFRDMDGnePX13zNnU2oobsxIgYENBGqRzDb6ekVVu+NKtwpdUgqeYK2pgZ3YAkZ9O/rQhcRbc3Lz8x5DbtgqoKkAXNQBwQDGrbbMydXJq2vLv+lWayyxW17edP14G4kFmN4B1GkYK8xJBkCDGBJAmsjibdg3CtrVbBOBIdgSJkrGQI6Hp1qj4X4rocqLi+YjBZZnXzhurLrEIRIMMYJ70O34gt4G5AtOSSWBMEEs0lQJHMdh+VdGKE4dlrby5257jnnKDTcePnyrOoTw9AADxTjA2RgIjBA8w9PWlXO8P49CgMFLDB90SQcnKzTV0NR/6vczWR1/uez+xri+uO5A9PTtQ7bSYAWNhET/J9ac+C3hOU+PXp6SD+3yp28MvEYAH5n8SK06qXgeZpZG6G0xpRpOY2ifhH6YqHlWyZ8tSTB91e/wAMZpDw6+Pudx7y7fWkeG4jrbbp1X670urkGlhLMIsKNKYwBpAG+w+NOpxtg+kzBnPrNC+zXeqGN+h6+h/n1qFu3fMf0z+X7R88U6mFMuPxABEnIwI6AYA+GNvQVK2ygkiRIIOfeDTIIJg/Oqi2boIPln6E+u8YH0qRD5GmDiARkx2xkfvSak1TGlLuLDcKCRIBIGnmLGANlz06xQuGs6NOnlCkQQcj1XtsP85qDC4MhT8x2nf13qKM5PMrY26TI6TGd/5stLSoO0WPsqlpO5iMme+/xqpd9n7RfW6sSCSTr9SZ7nJoxvmJ0tIJ79cdfh+VRS62Tn1Aj0+fp9KaTXAdyDcTaV1ZWJCtyke7IHYCIGBHyqmvgVndgwbf3z37jI+tGt8WI5t8jaen4UC7eAzDAR6jv+9KMdHDYJTnLi2Sb2fsssCQokTqgxufUjqR3pl9mrGGIdWBkMG6x3/m3pU043HunAOYkgCZ6UM+KDbee/fb5dqq5E2wq+ztuZGppJmW1E7zOoSSfWh8X7M2mMgMkEkBSihScwBp5d5j9sK1xpmAPQRM/Efl/BUbnEsWMGCehH8nt9KN+JWqRK37P2xaNrXdVHKsy+ZKkr7piCOv4VK/4Cty4H8y4GgDl0LIWAJ0qATgAkjNRu8UGODERg8wBiCRj0J+dTTjgi4YT6z1/gqd07DVLgSTwVPMNxiWdhnUFzIIzAz0GSfrBq2EEzkEiJBCyDGCOowPh6Vn/wC09WQTgMCM5BlT+RqFy+WkiSQcKDv0gY/CnclwE23xNXGeXcyYJA1bSQu8djjemN7ZCXXOpV1MYJOqZB7wf5NZT8Rc2Cxkj1+hp/trAQx6EQQQTn609c/Fi3C+JcAt5BbdnZbfurqgTiRsOg60P/ZNqFMMpQGM5gwYxscDbtURxMwQPn8vT4ml9qO2T6z8PlSc5PjY7ZP/AGTaLFoIMGW1TuInVuTtmocT4MlzLl2MiWJGohRpAJiSAIG/anNw/v8AltUG4qMaTvggjPpH+PrU3LuC2L//AD9mQwGlp9TMjbJ7TRE8EtiMOYiOYwIGOUyBsO00K7xUidBGev4UVeJYj3ZiO/1kCjVL5huRueAWg5bQCx3LknfHu7HHT0+dFtcKoABSAuwBkfAZiNqgeLx1+hHxphxTes7ZmOnpjcUNyfELZoIqRsfxpVnh2OZ/Cfx60qW4WzpvMpg1RmnivXNCWun1VGnpBZLXT6qjTxTHY8000qUUgseRUMD+CpRSiigsacen4VJbpHWP1pilLTRQWOxn1qC2l/tX6CnmplaKQWQXh1BkDPwpzYB6USKVGlBYIWF7D6Cl5A7CiaaRWikFgzYXsPpUDwS7x09f13+dWIpEUtKCyne4FBtn1OT9DNV7lg/cMenu9MEEDBBgz+FX7lmev+KgOG9aNEfALKHC8OVXSwRh00roETMac9QOveZo4sjpjI2xtt61Z+zetL7P60aIg22ASyB0/f60y2VHT9asDhvX8P8ANL7L609MfAVldrCkzAnvEVNRGATERE4ovketLyPWjSgsDozMn6mKYWFB90DrsBRvJ9aRtUaUFg4HYfSmNtewqfl02iikFkPKX+1foP2p6n5dNTpBYQjaorSpUCJEU7UqVADA7/zvTrSpUDJUutKlQImKVKlQMY0xpUqBDGnnH0pUqAJ96elSoAS1PpSpUDBE060qVAEOnzp1/n1FKlTESNI0qVIBl3pzSpUAIioClSoAgpp/2pUqALPGWwDgAcqHbrG9VF/n1pUqlDGAp6VKrEf/2Q=="/>
          <p:cNvSpPr>
            <a:spLocks noChangeAspect="1" noChangeArrowheads="1"/>
          </p:cNvSpPr>
          <p:nvPr/>
        </p:nvSpPr>
        <p:spPr bwMode="auto">
          <a:xfrm>
            <a:off x="155575" y="-884238"/>
            <a:ext cx="2466975" cy="1847851"/>
          </a:xfrm>
          <a:prstGeom prst="rect">
            <a:avLst/>
          </a:prstGeom>
          <a:noFill/>
        </p:spPr>
        <p:txBody>
          <a:bodyPr vert="horz" wrap="square" lIns="91440" tIns="45720" rIns="91440" bIns="45720" numCol="1" anchor="t" anchorCtr="0" compatLnSpc="1">
            <a:prstTxWarp prst="textNoShape">
              <a:avLst/>
            </a:prstTxWarp>
          </a:bodyPr>
          <a:lstStyle/>
          <a:p>
            <a:endParaRPr lang="pl-PL"/>
          </a:p>
        </p:txBody>
      </p:sp>
      <p:sp>
        <p:nvSpPr>
          <p:cNvPr id="21508" name="AutoShape 4" descr="data:image/jpeg;base64,/9j/4AAQSkZJRgABAQAAAQABAAD/2wCEAAkGBhQSEBUUEhQVFBQUFRcXFBgXFxYVGBQYFxcYFRgVFxcYGyYeFx4kGRcYHy8gJScpLCwsFx8xNTAqNSYrLCoBCQoKDgwOGg8PGiwkHCQsLCwsLCkvKi8sLCwsLCwsLCwsLCwtKiwsLCwsLCwsLCwsLCwsLCwsLC4sLCwsLCwsLP/AABEIAMIBAwMBIgACEQEDEQH/xAAcAAABBQEBAQAAAAAAAAAAAAADAAECBAUGBwj/xABFEAACAQMCBAMFBwMBBQYHAQABAhEAAyESMQQiQVEFE2EGMnGBkRRCobHB0fAjUuEHFRdigvFDU1RyotIkM0SSk6OyFv/EABoBAAMBAQEBAAAAAAAAAAAAAAABAgMEBQb/xAA1EQACAgECAggEBQMFAAAAAAAAAQIRAxIhMfAEEyJBUXGBoTJhkdEUscHh8QVC0iMzUlNi/9oADAMBAAIRAxEAPwDi+J8Nt3VYh9NxGuMdUBbgUAkKwaFuAoTEKSpmSVk84isl7SwEjRIBB1TpKiZIzI2n8K17t/WrLcU6QQXA1AuqksQDnS3rB2JrL4d7UtM6Sx0S5kTAyAJHxP0qFK4mSN0kMfMIBOmJB9Z0lh72OhGav8B4zcUG1ZYosMWCkgZ3LL9f+lc/5gQLHOZOkkiAYwc4kT9IzWv4Fx5t8QLgQM4koyH3gQVZcyZ0E4zvkdaxit+OxLOx9m/anywFRZUszOJBlVQsdHUNC4BJB9N67fwfxIX7QuAQCTA1BvhMbGCMHIryp79tlC2stq0ndFdFA0zqJZGEkQSYn3uXSOi9gfGlRvJmdbkDOAPunbJ3Uj0Hau3Dm0yUW7RnKN7noNSikFqQr0bMh1FPTTSpAKKeKcClFACipCKYCnigB5pU4FORSAjTxSAp4pAOpipl56UOKkpik0NC0mnUxT6qcsTSGQpAVKKVAh4pAUgKmRSsBKnemIpUqQCFPTAU9ACp6VPSAaKVKKeixnzOnF3DaVo17xBMvDe9AO3wG4+dc/xNwC4xXAJkZAIBz02j96PwfiYRVGNhJH/mnmEDMCJBPTPSqnENqLuIy0jfY+h6AwJ+FedGNNnUkMt7I3mSeuZH656da0OD8SZQwQAA5GTCnbUT+vesxkAPUGdjkAb779aJZJDaQRmR0z1jrIMCm42OjpeAvqxKnQsxhlVjzLAaR70kmQIOa6/2M8JduKstzC2bXmISsSQ4JUmYaCGWfezJE4rkOD4PTo8zSWMaTzA4WQGX70Adv8ej/wCmlltdxioAKqDpiFbeM5iAR6wJow056TOXA7+KWmpgU5FerZhRACkBUopwKdiEBUtNNUgKQDRSqemlFFhQwogtTTLRFNQ2UkDa1FRijM2KHFCYNEYommkoqwq0nKgSKsU9GY52p0tTS1BpAhal5VWgogUi0io1srSVYpUUJSunNVZNA9NOUohWo6aVjohSipGlFMkalT0qAFFKnpUrGfMXD2gvDXFtBCWL6wU5/L95TruGEIhlkAHoCx25xbJyRAmWCx0BnGoZ+vQ10HH3wSLgUOAylw4cKwENJ0sMEDSczscEVfscBqayt5FG5Q6GNptfOlo3CxMETg6YgyQSzDli9aOi6OZbw2LC3y1vNxk0ZDKVCk6l0xBDgjfZp7VU1EmTA/noP5Nd/wC1Hsbbs8CLyXGtq91YtXARq1WxpGpD5ZIGrnIBMGTq5a4vh+HCrNxRouBvLuEHBQgnCtBP3DqmNU9jRKNOhp2i34YX85BE6mUgGYMjBMYgzj9N69k9ivC79i6QV0q0m6CRIGfLEboYM6TGDOZx5V4LctqivpUg6lupPNC8yupObcyRKxBA3kivZvYbwN7No3LpLXL2kmZ1BVGlQSc7AGOhn41WKC1WZzZ04qQFMBUlrtMkLTThanNPrpWOiGinipxThKLHREJUxbFPApFqVhQvKpwtIPS10tw2K/HcWttC7mACB82YKPxNFH1rnfarxi2UNrVDK6E82kAgqdJOejg/8p9J2vDfFbVwKFMEjlWDgAH5QAIkGOgJqdW5Wmy5bWjqtQJpC4RSdsFsJlipqagblR1etFAFIqLYqLXKiWoSE2TU0zp3qIamZv0/OnQrCo8UzXKhSpUFkppqalTEPFKnAqvx3GrZQu5hR2yT8B/IpWFB6VczxXt9YRyoDOBHMCsHE43pVOuPiPSzwXhL9tk0iJ0mWCxOnIlTIMRtnbBotvjApwRpkDViAdhMwdsicZO0GI+Kult1QpbYIxXXbjzLitByuQSAYBESBEr0xPNKvDKBKkQSYgiBESZ2z6dq4XDfibVZ2t/xW6/BvZLIUeHAgQxQ6gSYBzEGd9ulcQnDgMNYIGogmYGx2kTg9N4Eb1e4HxjyrQEgsPcGkGM7NIiNJwfXcVa+1+Zw11mht4AExhRjHLBIPTc9qE5J77jWw/B2ND/0v6mkaiDKlNJBflzy6Ymf8V7N7Ce0Rv2xbZQCqagVACwG0xgAb9QBses15CHUgRbAYKA4ZSgIIOcjOkjtjcGuu9m/af7HaCLZZ7kJDGMLC8pG+3/FvBztWmKTUiWrPXaea89/3nn/AMLc/wDyj9LVRf8A1MuSI4ZogyPNMk4ghvJxEHEZnpGezrUZ6WeiM4G5isxvFAb4AZ9CiGUWzDN0yyT1GQQK43/eGxOeFfT94i4Wb5f0hPwJq9a9vOGByLgIExpBIJneGjpWcsrZSiztPt69m+g/egcb4oAAFFwEkcyoraRMmZncSNuo23rlU9v+HAGoXNUCdKACesAvIE+tL/eHws7XfjoX/wB9T1jCmdl9vEbN+H71U8R8XKKuhTJbTmOqsR97OQK5Vv8AUPh9U8+iNtC6tU76vMiI6R8+lZ3He3/nnTwysNBDFmkMDB6DBHpJmKfWSYUdwvjaWrQN5iPV9IJPooOfkKwvEPbl3xwyaR/3lz81Xb6zXJPd1HVcF13JyWg/rijfbhpytz6AfrVan3sKDXOEDS9w6y0kk9+pgUTgb97hjqsPAzytzKfrt8qqXPEFHS78wM/+rNOvHrHu3DPovWf+KlsPc7Hw3/UW20LfQ2n77ofgdx85+NWuK8fc6rqLcVFQRJQo51GW5GMiI/bevPrl8EQbbmfRf3oVvibtoEWjcVWwyn3T+OM9aG2FHr54/wD4T9RVLxLj3KgW1cSRqZSgIHbJnJjauLs/6gmFU2m1oQH0gMpAHuy7DST3z+1v/eGn/h73/wCv/wB1TrYtJ2w4/E6T9RUbviMAwhJ7AqJ+uK4v/eKg/wDp73plP3oXEf6iLA02bi8wJnSZXqvpI69Keti0nW+BcY3lxd16zk6jqzAkAgkbg7YrQ4fiSwaQBDwMzIBAByBvXnv+8xWLLbsMWG+pwoB74Bn8KFc9v+IAGrhrPpLNuM45u9CmwcT1EUq8vtf6hcWoM2UOScsw0g7LiMD1z3Jprn+ovFMCBaRf+JXMiM/e1D8P3q9fyFpZ6jT15iv+p/Egx9mtk9tbfrNdR7Ke1d3iwS/DraRPfueaNMxIAUrO0EkkAfhT1WFHS3+JW2pZjCjfBP4DJ+VeP+1/+oPnm5w+oaNfIwhQQNtUiWzBn0mJq1/qJ7VXXYpZYqgUqwkqzjBIgEh5OmIzkYzXl48TaCIGk+8CO+TJPXHWdvTGGSXci0bLknLXVnHvAudsc0Zx8PgNqVc8viOPeC+mk/pFNXM4MszLTszAgnUTvJ37zWjfOslX99CBq2U5+9/bvj/pFd7ZQkMynsRJPLsVj3cLH09K2OEQyWRvMRgDpZsnABHMJMjbPSM71cnQ2YzMGXkSIPvczSYBj02Py+FbnA8Q9s24CAXFEggDmgxoGCJAHoZrFu+LPp07Q2JHMkGRDCO5xVix5bkS2VHLOJcnVJUiIkkRt1pSQM7Dw7gw7fd5G1CFGDEaYEEACD/zdMVoW/DCNR1EatsA6czyySKzPAXKjRrMupMjPNBAYEEiMb4ODRPBeIZ7zA4Cb5PMZgTO/wAa0w1WxDNR/CyWQ6jyR0A1R/cP2p7vh/I8uYPcAaQDOIGfnNZ3i1y4Li6DIJA3Mp7o6H1/maj454kVlEmRvOCT0+O9XKdK0Bd8KVbmlA7IEBMgLLKOYkhgR9KteIeCHz73lv8A9op1RuCitGDjLGud4C8VXVOSCMfdkyMR8PjVu34iyIxB2iRMZnqYMGT84rnjldpMpM3eM4IlAF5T3HT0xQuJ4Em1pB0tjI3EZJGesd+tQ8Yvvbs23LTPvSQskiQZA+VV+MvOvCrc1ZwTJgEMYA1ROK6kDJXOFIs6SZaInrn72+/z6UDwXw3mOouSNOQxE5J5hJmg/aHPDF9WckZEADETHzovspdZxcJO4EZBj3usUyTS4fikvu9vU3KegKEQQPe657VJuJTzPIlvd0xpMzG+v4fOsf2cYninGOWZIDAtnrJg5zT3A324Cc6pJhpjSTGrbbG1AGpx6C0Rp1GMc0sWzMiMmJ3+AovB2FKC5LcgnB5Wwcxs2Pxql40hF1iXInTA5zglccpEZk0bhbTfZ7vMTvHvDqZmciTP1piD8Kwv76wVPTk7iD32NDs8Qt5zb5wDtA0YBWeYH1FVvZ1M3IJAiNiuZYTnr6+pofgA/wDiYnIktgicr1OCJ/IUDNa54JpcFC0CNzOqM8x1Ce2x2peI+HMxGlioE5GJ+PMNvnVfx7i2TiAuuNenSNURMLgdc/nUPHbptsJuQCkrJiSMdOpxUoth+P4IuAASuQTH5e8MVX47hS1vTMH09OoyKB41dNtbZZ8QAdRIBPfpmJ+lU/Er7LYQ6iO+TmcgTv6U0QC4fw6bpkkYX3TB3brn+CtjiPDQQqkmBgSw1En1KnV8KwvDSTdViZkYz0Ovb6fjVzx24FIY9VIUbmRmYnaJwO9F1uDLvEPbViGcywg55RgbAiATBzUeG8OQIArNp1FsNmYyCQo+lc5pZW1bHDFZENENIOxIziaueGeKmCckcoA3O05HpO46VzLM1LfgI1R4Ygvm7P8AUP8AxDaI93TjA71Dj/G7nB2DYtM2m+qvcJZiyhTphSDyg7HfHwrHstPFBZGmdXrsT7wO8il7ZPBsmY/pkbkTmenyreUtrQJGHd8T3BYn6nckzM75+MmazuKWeY4kdMiRjOfUmTQbt7O/61G7cBiBECPj61ilRSRJmHQSPif8UqGlqRuP58qVMdA+FTWwVmgCfWPQAnOTtWzaueSzBjywPujmB1CDiepAMdcisBaucPYe4QBLEDEnAGBAJPwEUpK+JTK883eDWhwPAF+sDp3M9gd6a94f5eHlDp5ZhgxMbEbCKVrxG4iqobSIAkDIU5weu/4UPdbCZ1ns+mpUZeQWiwYNqMkqQMgDJ3n/AKG/ZTynci4GYjmESV6g7gDPc7VneE+JBNNzVAYhdURp3BDDcDGIBI2z1qXnVbhZWyWZSCU+MgiSDkbmcfKojKtkSwnFeMXFLFrisSQF94GNRQuB90YOJ/Ch3eNNxS0ksFCggAHBj+yYies/pn+J8RzMQI1TOpYAM7iSYJjpiBV7jAEsl7dwsWADEaxHMOUzBjrsB+VUlsINw3FNOgknl5gRBPKBB69JkxsKv8PcMFSTgnI5iPx23/xWL4SAZOVOkzvkyRvM/wA6zI0bV10vsH6XlRsDJLBd0x6zkH4GsnCnsFHRcdx2u2qEwAAQQjato2Ldj2qvxfEE2gkysLny2Bxn+41m+2/il6ybItXGRRamFMAnUw5v7vdGDjfvUPbDxG8q2ylxlktOklSY0xMdpNdiZTRYbiT5fljUcGZtsPXBnOD2qz7M27nPoYLH96gTv3O1Z3jfH3BwtlldgzhC+k6S02kY8wyJPasrh/am8sRcIxk4JxtqJGdz/wBaTnQqO14HwlrdzUtxdTnOFMTnHN6VK/4W4um6XGv4CNo71x3A+0txGDK5aCMNzTPTOdvnWxwHtEbt4F9IBJJIwAYMdcZoU0wCeKeJOXOtpIJHuhRCkdqv+Btcu23C3AFjIIXMs059N/5FZ3tHf8tQ6nDuMgAyI1Deug8DA+xyPeuKWPqdM/lT3GkQ4Dwx0c6LoBOSdKkTM/TJoNjwg27mpbgDNv7pAyGMZ9KJ7LcWW8wnB26D8ia5TxDx5w7opgy6+sTG/wAMUSlXER0XjHBsb6Oztca3BVlTlMGYJG8Y7VX46+eJYTrlBELbYYOcyTXK8d45ee0o8y4AG2Dkf2jMb5BPpNbHj3FXF8PtutxtTvaDkMQSDYLEEg7FhNTF2UXvFmN9Qji4NLSNNpu0b5FV+MJe2LbC4NgsWzOO8nGD2oHE8ZcHherW2uQC0nVHmx72+2Kr+HcZc+wuxdtSrd0mTK8tsiDv3+FWmTQbh0ZbqqfMWAI/pkzGr09aP47f1bNqxEFWUg+9OncQCTOML1ql7E8QxY6mZoZIkkxMzE7bCrXtje5+dSACoJk86Q20bdenxmpb2Ay7PCOeYMce9rVTkgzpkwwyPX8KsW+I1MoS2AN2KyQrSdgDBx1+nrjDxWHXACr03GO/f9asWrDukrKqWGoDVojmJMGfTvv8K5nHxCjftWQT5qyCBtoaNowI9T+NZvtRcZktE83KVymnTlWjO8+lW04iXVcQSdmODp1HlmACZ6fLNL2t46FRRvzeu6jcVtF9gDjLiQfXtQOlTYZqNpQXAO05jt6UFIYXTSrYuC0Tm2dhsDtAjZI2pVOr5AU+B8ILmGe2onfXbJ//AKmKu3PDrlm5Fpi3QdNQ3wOx3rTse0FkqvnWgzxBJtIZ+EsKt2vGLYjTZcLuAlpAD9GqHOuKHd9xi+IcEboldTZEKCraTA1S056Cd+XM70DhfBBqAusUkGfdxOFOSJEnPwNdZ77z5fEidx5d5YMiMLcCjr06UG/4NxJabaHTn3tEjsNVx2Pb9qhZoLaylCXgyXhPGW7Egabzm3HK1tBzIFIZTJlTIkEg1hvw/k3A1xkGttY98xEk5Vex/Gujs+z/ABpxdVAJkZQe6d8eufiKr8V7G3mct5loQIzc6Aei5zPxE/Kevx38S+qK6qXgzm+MuW3zrUbAALcAAHWSuST3xk1tWvE+FNgcOCZ16pOvecCPgY61bX2KvTCtw5IiAWkyN5hDj+H1nc9ibxbUz2EBYNE3IjER/TA7Y6z0p9fja+JfVB1UvBiX2W/peYWc20YJIXlLA6ihM5aGG8YGJiBo3uHCxcdIa7mRCagpGdKYEYxvseoJXg/hV6wXD8VacEEMJdhlfLDkMYkAx0w0HetbhPCUAAfiPMCurWwxDFNIK6EMsYg7fnvUvNhSvWvYfUy4UYXE8NavIvmKG0qFALkREkgY7k/WgeKXVeA9jWBgf1BG4k+pwPpXbretjGpTHw7T0GKBc45ZAHl56mT+CrS/F4+6a+gPDNcUedeNeHXLqAW0KhCIBYbaESPWAg67GsM+BXgYZGBjojN+IEV7A19M86/K126wRkfyKT3UTeGPoFG89YP459Kxf9QjdKMn6fctdHdW5Jep5bwPgj6crdz0FlmHcGZHbtU+G9nb8sNLgdC9q9zT6IjQf33r0W5xROwC/AL+opxxb/3EfAL+1bR6Tf8Ab+Ri9C7zmB7Ptcsi25MK5YRbvbkRnVbFdN4Pwty3aFvBXSAGllIERtpGaIOOfqf0/IgdKb7W/wDe34ftV/iPkJOJjcS78NcZbfDk6kJBDkBoEkLIMsION/rXKXfA2uOXYXEJaTKls99pyd69BfjH/vPzCn9KNa4qeyxJMhR8pIz8B8+lZZOluK+Fvyo0hCM3tJLzON4DwG2gm4GuSAACjYzJMZA/CtNrNllCOrFMEKyRpKrpGNRBwcZwJ+e+ONHeO2AfzH61K34tBzpPwx+FTh6ZFrdteaKlhcXWz8n+5z163bNoWhblNU6ZIGCTjBnIms/xfy7FmVtyMhk91SG0qcz6Dpma7xfFbfUER2IP4TWd4nY4bicO7L2lbTDGfvK36b4roXScbfxonqZeBwXAe0Nm0wZeHdNp0tgx6EAGrfiftXYvgB7bkAGAYifrvB60e/7AWtRNvjAM/etD6akYD8qfgfYPS7H7UGaCOUXFJJEdpgftT67H3SF1UvA5ZhZAJIczMQFEHp97p29a0fDfGba5bWQi7QFnPU6iTvt0kxFb7+y7okPxYEkZPmDbBGrQSOuJA+MVXv8As7qtx9qtMDp957kasHc2juOnzpPLj75fkCxSfBGPxHjtpmZucMcLyAlMHY65IzMHagcTx1u/Cs7COukKCY6y/fMVocV7EszSl3hx6B7hmIH/AHXb9Ka5/p9eMFHsttIDnaMnKyPp9NqOvx/8l9UHUz46WYvE+FDSCtxCxYzLIsLAgnnjvVYeFNIOP/vQxvGzH8q3j7AcV0Wye0XrWMT1OaE3sRxYEm0hnAi5YOSI21b+u/WatZIvg0LRJdxRHCXOhaP/ADAfgGFNVw+wXG/+H/8AXa/99Kr3Jr5HoX2a6ANLJInJG49SI/CPnRV4i8NyvyLDb57b4pPxIG5AoLcevTPy/euPJ0Po8viRuukTjwkFHF3QIhRHXmz67/Oo2PEXAMquwEgMf1MfKKEvGsx5Vn6xtO4wPyomh92cJzaSFBcqZgAqMj69Qeorinj6Hje3H5Wa6+kSW1+36kFvJibZIOT731GIHX+boXbZJ5MQIkMNP483T6daLbRCQWd3XAYBlBn4HI+hxOaZ7aK8AlhjdY6hcH4mc5MYNc2XLj4R1e6NMWPI32tPs/yJKE+6pOMwDG8Sc/Cp+VOyiVMsBIIAE9cdDP8AIOeUFyDGwnEgL8IVhnqYg/El4bwxzqZkAGNMkFmEAn3p6D03NcqyTyfBq939jo0Rh8VfRL7lZbXLq0EiMaT8ttjv6bUyW0bAOczjOM7AHp6017iQhA96XgsumRBnIYyDnqI6YM1Vfji6hWCA5EqApI7GAA3eYkHaM1eLHmyW9TXhxIyZsEFvFehZe2iiQxPzXB6DThh8ciT0quboz73zIz8h+5oRzknPeTP+aTD4/wDSvSxY3FdqTZ5mXLGXwxSXuTe9JxiDkTO8iO9OT8aDnv8AtTq5HrtNbmFhCacCg+Z8Kkk9xQIKG7ml5nY0HV6inL+tFAG8ym1mgk7zUTc/negA+vOVkRuCBB9RpMj4UfyRMSOhkMrLnpI2P51R1CnsvpbWoWRI5hIIjrtWOXG5fDJp+x04csYupRTRca2M9wYA674x978KkLB9M9do7kfw1Xt8d5jrbIVXaRpRRmOZWUk83QRjbNXrvDsADoKaiZ1lpB2jqB2O24zmvJydcm02z2MfUbOKW5UuHHKpb5qDMbZII3HfrQfOwP6Z9QGX6g5B/m9W7jMmVYgRBhRGVmQwBjIGcbDG9DXjwWgOtzrzMuonoBggbDfr9KIZXW9v1YTw3vFJeYB+L+75cDo+DnG4LT32/Cnt8YmNSqTBnMZ+CmIo1pQWIcMv9rKpYH0IAgbiIMYqDMymAe8dJA3wc9K78E8S4t+u5wZoZn3LziivxLKcoEGDg8wnpA1DHpPzFD4VLizo0rtlVCn8LnbG2OlXRxzDMfjH+KPb8Z2mP+YD8xXdHDhk7swWWcdm/Yov5p6gHvCSR681GTgb7DB7bFRgRiRJ9O/0rTTxYdh8j/iijxRe0Vqug4e5FPNkfGTKa2eIj7p+ME/XTSq9/tEfw0q6ViSMjK4e2qOZta+aJcsqzGASwg6icT+G5keF91gFUKDgBWLEoYxvIMY3MGc75lt7F1rgBK3EgtI0ZlogGdQ5p0mDmDONNj7UVOpBgLDLzHCmTDtIXczIiFjvXy88mWS0N+3ielDHFdqMV/Ba5ADqAcBj0IByJJ5yAIKj1gfOCARGFWV1TkKApEkyAPgfoYoDcYGUzrZtKlWIVQAApJwMbzgE4jqanwnFKy5KmBLHSpZYOczJmTBAP3ehrHRJJ2bqe/AuFktlSRqTMnI1YG8P8fXcdKGePGChONl1QRqGAYaIImOYZ6CJASmlWJELOmWbTgnBInIGMfGn4n/hTVj3takNnoencxIx1ohCLfafPLJySlfY3ZHieLYloO4EOAwM4zBbbcEYwTnaqzMSSS3vGW3gmMMVmJz26+tHtWySOUjVvJXHQzBmOzR/iV7hNPVYmPeBBP5jcbiO9ehheGPwvc87pC6Q3Ult8uBS8kdDHaprZ9Zn50c8NpOYQkmNTACZ0mGmNz3+tDPDkMQRBE47dJ+E9fpXSskXwZydXO6pjNYHQEH49/8ANMyf5/xU2tNIHXtBz6gbntPpvima043BE7TgHcbd5/GmpxfeJwkuKEWI6Y+PyqOrv+dTW25+6x+M9pnI7A1L7LcifLbYE8pGInttV8SQKmn+GT8alaRySNB9YUneAMD471GIOQfkJ23mPWJ+Pyo4BTYQHHz/AIKiWFMD2OOpqGP0j8KLBpriTDAxgmnkbROP2qBbsCemJPX+fSlq6/z1phQgQNx3/maRNRWeik/9dzOCBRLlhgsshAAnVGBmAZODmNqlyitmxqLfcDuN2wd5kiD8tqCfFih/ql2GrmdiW1ThQqBtOxjmHQ95qw/DnTJgb4kTgCTAnqfwNI8CzKYUsNMkCMjqQMHG+1Y5J45R0yex04etxy1RRK54goIbIzOMMD6bwJI6zketK34rMwbjBTpOpYYQA2eXYgjI6HOTVazwItg6GG3LpUMZaBqV1En4A9ae7eCiGu6pnThgO8KSYmDvjoMVwPHHhHf6/Y9eObVvJc+ZduXBk6BkmPfXoTJEzsZ/5TgiKHdvxyLqwIVs6e+4wB2PriqxIJHllGYSeV2Uz0zPUR16nbYr7UTjV91SRBOkHcEEaTmBINT1d7s0WRJ6SxZuRIYRPdVGc+gPUbfjQmuLI1BRqgLDZJjODntjf86naIZeRBg4PWSRlQxEkAHG+ZkA0O9dfTmAZEAlCwIM7Az84HvR0q4OUXs+fcxyLHJ9tc+wxaDAzHVTHcYBFEXj9JAkHVsCPjGR3jrULTmTiAPvAHBWZlCMmD6fLMmw+kWiMgaQM82oGGIDAdMkjJ65naPScmNmUujYpbx9gw4k/wBv40qA/FtPN5antqcfCQU3jPzp63X9Qy+HP0Mvwf8A6f0X+QfiL8KbgR9KiGYqr6wDOklUBmZG53InM1UW6jlWuagqkgki4kFoI1BBpBxBziq48ZKWwFCqGZjc2tkmVIJBBwcdJ2JO81B7Q2braXtacSCGjY6IgLCjVBkZx1muOHR5v+1+a4nRPPCHeufY17VnQwl1bUBlixaSNJILrBgBcz0NWBx3mBgUcaYUwCBpXmBLNpUZ1fexJx2zW461kroZ3YKHW4TcBgMupMoRJgHAkkEb1gJ446uyl2VhIYN5bcynO+ARPTsN6uHRpZL8V4/tZLzwSTv8v2Ox4ThgwYMQ5IBQweYfd1Msy2CIxE79TDUqnRoUbFQUBk7t/UWCwLDpmIM1nezF1OIXTcm2FceXfhR5jAkgAXAVDZ2kdD6Hp7HD8KbhKqXaOaGL5I5mjSBpblBIEE9B10j0DNK/DnnxCXScUab3e3PmYa6AAnM7KuwUKriZYQMQCImck79aPZsqOXUYEmSCxGo7ATP67b1p8da4a9iES7hl5B0E5TBII1dBvgiKrt4dYKsQ+oqF0ydCnG+rATMDeBq+NXl6Bkirvb0Jx9KxNVQBuNFvLXIGSyE9SAxEkMYMQJA32M1XseIgMFvFYXL4nUQAVYuwASDKyBJneKJxly0trMlkJChRF1leCDEnHMwnIMCBJFYXCeLRdWbd+0gZoKBzyrCsdJieYadRJz8K5MeFzi3XPPn7DnkgpceefI2F4s3ChYypwpEoBHcuCR0E5935iVnVEq7M7MSSpBJmCebfI6Y2G9Url8FGBZgWBGhifNtn3gumMAmFAJJGPSqvAcZw6Bsql1W0urnTByoYGAf/ADAbddsvqmo8Pb+DaOSM3SfPv9zoH8TuWrhydyzSFiVAM5E+pXeQY7UW543cEiS0OOcaSpVzIIEThTtk7dduc4ggDUHK61WYEhjkhhuCQJxIJzuaY+M2wBb0sYJDK82yGBBLBRAJ97PbFXCE4paL9NvX9DOaWq5V6m9f8XvPgXUAViNa4jOTEconTIj0HWgeaXEaxcAgrqD4bAbIBgCNwZwMGKzr3j9q3cRIGgtLMHLBQZAA3IMyCu2fWrPhftDZ1f0Xuzd5QPKLEsdSjTpkA4BkqfTrMzWVx1aXz41Zf+nj7Kl6DcJcgs2k2ySQxOoqjSQF8w7kkCBJHNHWrS33toF93JJDBjBIB0hTLIDMkDtMdaDxHtSBOsICGKagCbqRynVBDDOMyANxOKJZZCXOpGIEuHKxAOss+SI07xq2+VYS1cZI3gotPgDPGOSQJVijKTGjYqFcONWoCRjlkAHpTvcKkiS+lsZUFs76tRVTjaOu+1aPiT+WVQeZDtNsE2ltgrzKoLgDOCCsz6k1icX4tatjTcDlX1hrbFnbOoQwE5kGTysCdhVY7mk1Hnnb9TnTWp70ufQDxXiFssArMdUwOXIMg8q8pUSROfhirvncra2hSsg6Agn1I93H3toOTmqnhNy2dIIWAUw86rQk7EfdyM+9JOYrr2bhgxIlDJGlSQCGAMkmPUdDEHqJ74dGlkXZXDxf7GGTIoVb/XbgckirpHM6NtyuplhssSI36Hv3p+HukRDATBlSWBaTyMoIgRtE533rpeHtcNpc6nuFgQwKTpIGZ0zq947qdjPSql/wThbmqFIchWBDGFkFZ8smCNS9B0+un4TK9pLj5c/mZdfBNNPh58/kY127pINxMvOktLZmCFYMABJ6gn60luqHMHmJYeWGO3ZWJgmCRBmY65o97g7nDoDdCXEYoVFvVGoxoA1QcsVkwfQCMVbnj9trotXFFgkFB/2pQhhuJlOuRIIbaCTXNKE4Nx0+f8cfoX2JU2+bG+xa1AAtypIxqUge8I0ghjkYIPScZqHDlWIDySG5TIUwwjlMaY9Ad9uwbgfHeGW44dmlHhGUEadOoa9U6yYAMTG+9WLvFIwF21cnm0uMjXIDAKW1aJOr3oWQRORUyU1s0/k/M1xzhdXSAQhct/8AMcKFZdTFRDMDGnePX13zNnU2oobsxIgYENBGqRzDb6ekVVu+NKtwpdUgqeYK2pgZ3YAkZ9O/rQhcRbc3Lz8x5DbtgqoKkAXNQBwQDGrbbMydXJq2vLv+lWayyxW17edP14G4kFmN4B1GkYK8xJBkCDGBJAmsjibdg3CtrVbBOBIdgSJkrGQI6Hp1qj4X4rocqLi+YjBZZnXzhurLrEIRIMMYJ70O34gt4G5AtOSSWBMEEs0lQJHMdh+VdGKE4dlrby5257jnnKDTcePnyrOoTw9AADxTjA2RgIjBA8w9PWlXO8P49CgMFLDB90SQcnKzTV0NR/6vczWR1/uez+xri+uO5A9PTtQ7bSYAWNhET/J9ac+C3hOU+PXp6SD+3yp28MvEYAH5n8SK06qXgeZpZG6G0xpRpOY2ifhH6YqHlWyZ8tSTB91e/wAMZpDw6+Pudx7y7fWkeG4jrbbp1X670urkGlhLMIsKNKYwBpAG+w+NOpxtg+kzBnPrNC+zXeqGN+h6+h/n1qFu3fMf0z+X7R88U6mFMuPxABEnIwI6AYA+GNvQVK2ygkiRIIOfeDTIIJg/Oqi2boIPln6E+u8YH0qRD5GmDiARkx2xkfvSak1TGlLuLDcKCRIBIGnmLGANlz06xQuGs6NOnlCkQQcj1XtsP85qDC4MhT8x2nf13qKM5PMrY26TI6TGd/5stLSoO0WPsqlpO5iMme+/xqpd9n7RfW6sSCSTr9SZ7nJoxvmJ0tIJ79cdfh+VRS62Tn1Aj0+fp9KaTXAdyDcTaV1ZWJCtyke7IHYCIGBHyqmvgVndgwbf3z37jI+tGt8WI5t8jaen4UC7eAzDAR6jv+9KMdHDYJTnLi2Sb2fsssCQokTqgxufUjqR3pl9mrGGIdWBkMG6x3/m3pU043HunAOYkgCZ6UM+KDbee/fb5dqq5E2wq+ztuZGppJmW1E7zOoSSfWh8X7M2mMgMkEkBSihScwBp5d5j9sK1xpmAPQRM/Efl/BUbnEsWMGCehH8nt9KN+JWqRK37P2xaNrXdVHKsy+ZKkr7piCOv4VK/4Cty4H8y4GgDl0LIWAJ0qATgAkjNRu8UGODERg8wBiCRj0J+dTTjgi4YT6z1/gqd07DVLgSTwVPMNxiWdhnUFzIIzAz0GSfrBq2EEzkEiJBCyDGCOowPh6Vn/wC09WQTgMCM5BlT+RqFy+WkiSQcKDv0gY/CnclwE23xNXGeXcyYJA1bSQu8djjemN7ZCXXOpV1MYJOqZB7wf5NZT8Rc2Cxkj1+hp/trAQx6EQQQTn609c/Fi3C+JcAt5BbdnZbfurqgTiRsOg60P/ZNqFMMpQGM5gwYxscDbtURxMwQPn8vT4ml9qO2T6z8PlSc5PjY7ZP/AGTaLFoIMGW1TuInVuTtmocT4MlzLl2MiWJGohRpAJiSAIG/anNw/v8AltUG4qMaTvggjPpH+PrU3LuC2L//AD9mQwGlp9TMjbJ7TRE8EtiMOYiOYwIGOUyBsO00K7xUidBGev4UVeJYj3ZiO/1kCjVL5huRueAWg5bQCx3LknfHu7HHT0+dFtcKoABSAuwBkfAZiNqgeLx1+hHxphxTes7ZmOnpjcUNyfELZoIqRsfxpVnh2OZ/Cfx60qW4WzpvMpg1RmnivXNCWun1VGnpBZLXT6qjTxTHY8000qUUgseRUMD+CpRSiigsacen4VJbpHWP1pilLTRQWOxn1qC2l/tX6CnmplaKQWQXh1BkDPwpzYB6USKVGlBYIWF7D6Cl5A7CiaaRWikFgzYXsPpUDwS7x09f13+dWIpEUtKCyne4FBtn1OT9DNV7lg/cMenu9MEEDBBgz+FX7lmev+KgOG9aNEfALKHC8OVXSwRh00roETMac9QOveZo4sjpjI2xtt61Z+zetL7P60aIg22ASyB0/f60y2VHT9asDhvX8P8ANL7L609MfAVldrCkzAnvEVNRGATERE4ovketLyPWjSgsDozMn6mKYWFB90DrsBRvJ9aRtUaUFg4HYfSmNtewqfl02iikFkPKX+1foP2p6n5dNTpBYQjaorSpUCJEU7UqVADA7/zvTrSpUDJUutKlQImKVKlQMY0xpUqBDGnnH0pUqAJ96elSoAS1PpSpUDBE060qVAEOnzp1/n1FKlTESNI0qVIBl3pzSpUAIioClSoAgpp/2pUqALPGWwDgAcqHbrG9VF/n1pUqlDGAp6VKrEf/2Q=="/>
          <p:cNvSpPr>
            <a:spLocks noChangeAspect="1" noChangeArrowheads="1"/>
          </p:cNvSpPr>
          <p:nvPr/>
        </p:nvSpPr>
        <p:spPr bwMode="auto">
          <a:xfrm>
            <a:off x="155575" y="-884238"/>
            <a:ext cx="2466975" cy="1847851"/>
          </a:xfrm>
          <a:prstGeom prst="rect">
            <a:avLst/>
          </a:prstGeom>
          <a:noFill/>
        </p:spPr>
        <p:txBody>
          <a:bodyPr vert="horz" wrap="square" lIns="91440" tIns="45720" rIns="91440" bIns="45720" numCol="1" anchor="t" anchorCtr="0" compatLnSpc="1">
            <a:prstTxWarp prst="textNoShape">
              <a:avLst/>
            </a:prstTxWarp>
          </a:bodyPr>
          <a:lstStyle/>
          <a:p>
            <a:endParaRPr lang="pl-PL"/>
          </a:p>
        </p:txBody>
      </p:sp>
      <p:sp>
        <p:nvSpPr>
          <p:cNvPr id="21510" name="AutoShape 6" descr="data:image/jpeg;base64,/9j/4AAQSkZJRgABAQAAAQABAAD/2wCEAAkGBhQSEBUUEhQVFBQUFRcXFBgXFxYVGBQYFxcYFRgVFxcYGyYeFx4kGRcYHy8gJScpLCwsFx8xNTAqNSYrLCoBCQoKDgwOGg8PGiwkHCQsLCwsLCkvKi8sLCwsLCwsLCwsLCwtKiwsLCwsLCwsLCwsLCwsLCwsLC4sLCwsLCwsLP/AABEIAMIBAwMBIgACEQEDEQH/xAAcAAABBQEBAQAAAAAAAAAAAAADAAECBAUGBwj/xABFEAACAQMCBAMFBwMBBQYHAQABAhEAAyESMQQiQVEFE2EGMnGBkRRCobHB0fAjUuEHFRdigvFDU1RyotIkM0SSk6OyFv/EABoBAAMBAQEBAAAAAAAAAAAAAAABAgMEBQb/xAA1EQACAgECAggEBQMFAAAAAAAAAQIRAxIhMfAEEyJBUXGBoTJhkdEUscHh8QVC0iMzUlNi/9oADAMBAAIRAxEAPwDi+J8Nt3VYh9NxGuMdUBbgUAkKwaFuAoTEKSpmSVk84isl7SwEjRIBB1TpKiZIzI2n8K17t/WrLcU6QQXA1AuqksQDnS3rB2JrL4d7UtM6Sx0S5kTAyAJHxP0qFK4mSN0kMfMIBOmJB9Z0lh72OhGav8B4zcUG1ZYosMWCkgZ3LL9f+lc/5gQLHOZOkkiAYwc4kT9IzWv4Fx5t8QLgQM4koyH3gQVZcyZ0E4zvkdaxit+OxLOx9m/anywFRZUszOJBlVQsdHUNC4BJB9N67fwfxIX7QuAQCTA1BvhMbGCMHIryp79tlC2stq0ndFdFA0zqJZGEkQSYn3uXSOi9gfGlRvJmdbkDOAPunbJ3Uj0Hau3Dm0yUW7RnKN7noNSikFqQr0bMh1FPTTSpAKKeKcClFACipCKYCnigB5pU4FORSAjTxSAp4pAOpipl56UOKkpik0NC0mnUxT6qcsTSGQpAVKKVAh4pAUgKmRSsBKnemIpUqQCFPTAU9ACp6VPSAaKVKKeixnzOnF3DaVo17xBMvDe9AO3wG4+dc/xNwC4xXAJkZAIBz02j96PwfiYRVGNhJH/mnmEDMCJBPTPSqnENqLuIy0jfY+h6AwJ+FedGNNnUkMt7I3mSeuZH656da0OD8SZQwQAA5GTCnbUT+vesxkAPUGdjkAb779aJZJDaQRmR0z1jrIMCm42OjpeAvqxKnQsxhlVjzLAaR70kmQIOa6/2M8JduKstzC2bXmISsSQ4JUmYaCGWfezJE4rkOD4PTo8zSWMaTzA4WQGX70Adv8ej/wCmlltdxioAKqDpiFbeM5iAR6wJow056TOXA7+KWmpgU5FerZhRACkBUopwKdiEBUtNNUgKQDRSqemlFFhQwogtTTLRFNQ2UkDa1FRijM2KHFCYNEYommkoqwq0nKgSKsU9GY52p0tTS1BpAhal5VWgogUi0io1srSVYpUUJSunNVZNA9NOUohWo6aVjohSipGlFMkalT0qAFFKnpUrGfMXD2gvDXFtBCWL6wU5/L95TruGEIhlkAHoCx25xbJyRAmWCx0BnGoZ+vQ10HH3wSLgUOAylw4cKwENJ0sMEDSczscEVfscBqayt5FG5Q6GNptfOlo3CxMETg6YgyQSzDli9aOi6OZbw2LC3y1vNxk0ZDKVCk6l0xBDgjfZp7VU1EmTA/noP5Nd/wC1Hsbbs8CLyXGtq91YtXARq1WxpGpD5ZIGrnIBMGTq5a4vh+HCrNxRouBvLuEHBQgnCtBP3DqmNU9jRKNOhp2i34YX85BE6mUgGYMjBMYgzj9N69k9ivC79i6QV0q0m6CRIGfLEboYM6TGDOZx5V4LctqivpUg6lupPNC8yupObcyRKxBA3kivZvYbwN7No3LpLXL2kmZ1BVGlQSc7AGOhn41WKC1WZzZ04qQFMBUlrtMkLTThanNPrpWOiGinipxThKLHREJUxbFPApFqVhQvKpwtIPS10tw2K/HcWttC7mACB82YKPxNFH1rnfarxi2UNrVDK6E82kAgqdJOejg/8p9J2vDfFbVwKFMEjlWDgAH5QAIkGOgJqdW5Wmy5bWjqtQJpC4RSdsFsJlipqagblR1etFAFIqLYqLXKiWoSE2TU0zp3qIamZv0/OnQrCo8UzXKhSpUFkppqalTEPFKnAqvx3GrZQu5hR2yT8B/IpWFB6VczxXt9YRyoDOBHMCsHE43pVOuPiPSzwXhL9tk0iJ0mWCxOnIlTIMRtnbBotvjApwRpkDViAdhMwdsicZO0GI+Kult1QpbYIxXXbjzLitByuQSAYBESBEr0xPNKvDKBKkQSYgiBESZ2z6dq4XDfibVZ2t/xW6/BvZLIUeHAgQxQ6gSYBzEGd9ulcQnDgMNYIGogmYGx2kTg9N4Eb1e4HxjyrQEgsPcGkGM7NIiNJwfXcVa+1+Zw11mht4AExhRjHLBIPTc9qE5J77jWw/B2ND/0v6mkaiDKlNJBflzy6Ymf8V7N7Ce0Rv2xbZQCqagVACwG0xgAb9QBses15CHUgRbAYKA4ZSgIIOcjOkjtjcGuu9m/af7HaCLZZ7kJDGMLC8pG+3/FvBztWmKTUiWrPXaea89/3nn/AMLc/wDyj9LVRf8A1MuSI4ZogyPNMk4ghvJxEHEZnpGezrUZ6WeiM4G5isxvFAb4AZ9CiGUWzDN0yyT1GQQK43/eGxOeFfT94i4Wb5f0hPwJq9a9vOGByLgIExpBIJneGjpWcsrZSiztPt69m+g/egcb4oAAFFwEkcyoraRMmZncSNuo23rlU9v+HAGoXNUCdKACesAvIE+tL/eHws7XfjoX/wB9T1jCmdl9vEbN+H71U8R8XKKuhTJbTmOqsR97OQK5Vv8AUPh9U8+iNtC6tU76vMiI6R8+lZ3He3/nnTwysNBDFmkMDB6DBHpJmKfWSYUdwvjaWrQN5iPV9IJPooOfkKwvEPbl3xwyaR/3lz81Xb6zXJPd1HVcF13JyWg/rijfbhpytz6AfrVan3sKDXOEDS9w6y0kk9+pgUTgb97hjqsPAzytzKfrt8qqXPEFHS78wM/+rNOvHrHu3DPovWf+KlsPc7Hw3/UW20LfQ2n77ofgdx85+NWuK8fc6rqLcVFQRJQo51GW5GMiI/bevPrl8EQbbmfRf3oVvibtoEWjcVWwyn3T+OM9aG2FHr54/wD4T9RVLxLj3KgW1cSRqZSgIHbJnJjauLs/6gmFU2m1oQH0gMpAHuy7DST3z+1v/eGn/h73/wCv/wB1TrYtJ2w4/E6T9RUbviMAwhJ7AqJ+uK4v/eKg/wDp73plP3oXEf6iLA02bi8wJnSZXqvpI69Keti0nW+BcY3lxd16zk6jqzAkAgkbg7YrQ4fiSwaQBDwMzIBAByBvXnv+8xWLLbsMWG+pwoB74Bn8KFc9v+IAGrhrPpLNuM45u9CmwcT1EUq8vtf6hcWoM2UOScsw0g7LiMD1z3Jprn+ovFMCBaRf+JXMiM/e1D8P3q9fyFpZ6jT15iv+p/Egx9mtk9tbfrNdR7Ke1d3iwS/DraRPfueaNMxIAUrO0EkkAfhT1WFHS3+JW2pZjCjfBP4DJ+VeP+1/+oPnm5w+oaNfIwhQQNtUiWzBn0mJq1/qJ7VXXYpZYqgUqwkqzjBIgEh5OmIzkYzXl48TaCIGk+8CO+TJPXHWdvTGGSXci0bLknLXVnHvAudsc0Zx8PgNqVc8viOPeC+mk/pFNXM4MszLTszAgnUTvJ37zWjfOslX99CBq2U5+9/bvj/pFd7ZQkMynsRJPLsVj3cLH09K2OEQyWRvMRgDpZsnABHMJMjbPSM71cnQ2YzMGXkSIPvczSYBj02Py+FbnA8Q9s24CAXFEggDmgxoGCJAHoZrFu+LPp07Q2JHMkGRDCO5xVix5bkS2VHLOJcnVJUiIkkRt1pSQM7Dw7gw7fd5G1CFGDEaYEEACD/zdMVoW/DCNR1EatsA6czyySKzPAXKjRrMupMjPNBAYEEiMb4ODRPBeIZ7zA4Cb5PMZgTO/wAa0w1WxDNR/CyWQ6jyR0A1R/cP2p7vh/I8uYPcAaQDOIGfnNZ3i1y4Li6DIJA3Mp7o6H1/maj454kVlEmRvOCT0+O9XKdK0Bd8KVbmlA7IEBMgLLKOYkhgR9KteIeCHz73lv8A9op1RuCitGDjLGud4C8VXVOSCMfdkyMR8PjVu34iyIxB2iRMZnqYMGT84rnjldpMpM3eM4IlAF5T3HT0xQuJ4Em1pB0tjI3EZJGesd+tQ8Yvvbs23LTPvSQskiQZA+VV+MvOvCrc1ZwTJgEMYA1ROK6kDJXOFIs6SZaInrn72+/z6UDwXw3mOouSNOQxE5J5hJmg/aHPDF9WckZEADETHzovspdZxcJO4EZBj3usUyTS4fikvu9vU3KegKEQQPe657VJuJTzPIlvd0xpMzG+v4fOsf2cYninGOWZIDAtnrJg5zT3A324Cc6pJhpjSTGrbbG1AGpx6C0Rp1GMc0sWzMiMmJ3+AovB2FKC5LcgnB5Wwcxs2Pxql40hF1iXInTA5zglccpEZk0bhbTfZ7vMTvHvDqZmciTP1piD8Kwv76wVPTk7iD32NDs8Qt5zb5wDtA0YBWeYH1FVvZ1M3IJAiNiuZYTnr6+pofgA/wDiYnIktgicr1OCJ/IUDNa54JpcFC0CNzOqM8x1Ce2x2peI+HMxGlioE5GJ+PMNvnVfx7i2TiAuuNenSNURMLgdc/nUPHbptsJuQCkrJiSMdOpxUoth+P4IuAASuQTH5e8MVX47hS1vTMH09OoyKB41dNtbZZ8QAdRIBPfpmJ+lU/Er7LYQ6iO+TmcgTv6U0QC4fw6bpkkYX3TB3brn+CtjiPDQQqkmBgSw1En1KnV8KwvDSTdViZkYz0Ovb6fjVzx24FIY9VIUbmRmYnaJwO9F1uDLvEPbViGcywg55RgbAiATBzUeG8OQIArNp1FsNmYyCQo+lc5pZW1bHDFZENENIOxIziaueGeKmCckcoA3O05HpO46VzLM1LfgI1R4Ygvm7P8AUP8AxDaI93TjA71Dj/G7nB2DYtM2m+qvcJZiyhTphSDyg7HfHwrHstPFBZGmdXrsT7wO8il7ZPBsmY/pkbkTmenyreUtrQJGHd8T3BYn6nckzM75+MmazuKWeY4kdMiRjOfUmTQbt7O/61G7cBiBECPj61ilRSRJmHQSPif8UqGlqRuP58qVMdA+FTWwVmgCfWPQAnOTtWzaueSzBjywPujmB1CDiepAMdcisBaucPYe4QBLEDEnAGBAJPwEUpK+JTK883eDWhwPAF+sDp3M9gd6a94f5eHlDp5ZhgxMbEbCKVrxG4iqobSIAkDIU5weu/4UPdbCZ1ns+mpUZeQWiwYNqMkqQMgDJ3n/AKG/ZTynci4GYjmESV6g7gDPc7VneE+JBNNzVAYhdURp3BDDcDGIBI2z1qXnVbhZWyWZSCU+MgiSDkbmcfKojKtkSwnFeMXFLFrisSQF94GNRQuB90YOJ/Ch3eNNxS0ksFCggAHBj+yYies/pn+J8RzMQI1TOpYAM7iSYJjpiBV7jAEsl7dwsWADEaxHMOUzBjrsB+VUlsINw3FNOgknl5gRBPKBB69JkxsKv8PcMFSTgnI5iPx23/xWL4SAZOVOkzvkyRvM/wA6zI0bV10vsH6XlRsDJLBd0x6zkH4GsnCnsFHRcdx2u2qEwAAQQjato2Ldj2qvxfEE2gkysLny2Bxn+41m+2/il6ybItXGRRamFMAnUw5v7vdGDjfvUPbDxG8q2ylxlktOklSY0xMdpNdiZTRYbiT5fljUcGZtsPXBnOD2qz7M27nPoYLH96gTv3O1Z3jfH3BwtlldgzhC+k6S02kY8wyJPasrh/am8sRcIxk4JxtqJGdz/wBaTnQqO14HwlrdzUtxdTnOFMTnHN6VK/4W4um6XGv4CNo71x3A+0txGDK5aCMNzTPTOdvnWxwHtEbt4F9IBJJIwAYMdcZoU0wCeKeJOXOtpIJHuhRCkdqv+Btcu23C3AFjIIXMs059N/5FZ3tHf8tQ6nDuMgAyI1Deug8DA+xyPeuKWPqdM/lT3GkQ4Dwx0c6LoBOSdKkTM/TJoNjwg27mpbgDNv7pAyGMZ9KJ7LcWW8wnB26D8ia5TxDx5w7opgy6+sTG/wAMUSlXER0XjHBsb6Oztca3BVlTlMGYJG8Y7VX46+eJYTrlBELbYYOcyTXK8d45ee0o8y4AG2Dkf2jMb5BPpNbHj3FXF8PtutxtTvaDkMQSDYLEEg7FhNTF2UXvFmN9Qji4NLSNNpu0b5FV+MJe2LbC4NgsWzOO8nGD2oHE8ZcHherW2uQC0nVHmx72+2Kr+HcZc+wuxdtSrd0mTK8tsiDv3+FWmTQbh0ZbqqfMWAI/pkzGr09aP47f1bNqxEFWUg+9OncQCTOML1ql7E8QxY6mZoZIkkxMzE7bCrXtje5+dSACoJk86Q20bdenxmpb2Ay7PCOeYMce9rVTkgzpkwwyPX8KsW+I1MoS2AN2KyQrSdgDBx1+nrjDxWHXACr03GO/f9asWrDukrKqWGoDVojmJMGfTvv8K5nHxCjftWQT5qyCBtoaNowI9T+NZvtRcZktE83KVymnTlWjO8+lW04iXVcQSdmODp1HlmACZ6fLNL2t46FRRvzeu6jcVtF9gDjLiQfXtQOlTYZqNpQXAO05jt6UFIYXTSrYuC0Tm2dhsDtAjZI2pVOr5AU+B8ILmGe2onfXbJ//AKmKu3PDrlm5Fpi3QdNQ3wOx3rTse0FkqvnWgzxBJtIZ+EsKt2vGLYjTZcLuAlpAD9GqHOuKHd9xi+IcEboldTZEKCraTA1S056Cd+XM70DhfBBqAusUkGfdxOFOSJEnPwNdZ77z5fEidx5d5YMiMLcCjr06UG/4NxJabaHTn3tEjsNVx2Pb9qhZoLaylCXgyXhPGW7Egabzm3HK1tBzIFIZTJlTIkEg1hvw/k3A1xkGttY98xEk5Vex/Gujs+z/ABpxdVAJkZQe6d8eufiKr8V7G3mct5loQIzc6Aei5zPxE/Kevx38S+qK6qXgzm+MuW3zrUbAALcAAHWSuST3xk1tWvE+FNgcOCZ16pOvecCPgY61bX2KvTCtw5IiAWkyN5hDj+H1nc9ibxbUz2EBYNE3IjER/TA7Y6z0p9fja+JfVB1UvBiX2W/peYWc20YJIXlLA6ihM5aGG8YGJiBo3uHCxcdIa7mRCagpGdKYEYxvseoJXg/hV6wXD8VacEEMJdhlfLDkMYkAx0w0HetbhPCUAAfiPMCurWwxDFNIK6EMsYg7fnvUvNhSvWvYfUy4UYXE8NavIvmKG0qFALkREkgY7k/WgeKXVeA9jWBgf1BG4k+pwPpXbretjGpTHw7T0GKBc45ZAHl56mT+CrS/F4+6a+gPDNcUedeNeHXLqAW0KhCIBYbaESPWAg67GsM+BXgYZGBjojN+IEV7A19M86/K126wRkfyKT3UTeGPoFG89YP459Kxf9QjdKMn6fctdHdW5Jep5bwPgj6crdz0FlmHcGZHbtU+G9nb8sNLgdC9q9zT6IjQf33r0W5xROwC/AL+opxxb/3EfAL+1bR6Tf8Ab+Ri9C7zmB7Ptcsi25MK5YRbvbkRnVbFdN4Pwty3aFvBXSAGllIERtpGaIOOfqf0/IgdKb7W/wDe34ftV/iPkJOJjcS78NcZbfDk6kJBDkBoEkLIMsION/rXKXfA2uOXYXEJaTKls99pyd69BfjH/vPzCn9KNa4qeyxJMhR8pIz8B8+lZZOluK+Fvyo0hCM3tJLzON4DwG2gm4GuSAACjYzJMZA/CtNrNllCOrFMEKyRpKrpGNRBwcZwJ+e+ONHeO2AfzH61K34tBzpPwx+FTh6ZFrdteaKlhcXWz8n+5z163bNoWhblNU6ZIGCTjBnIms/xfy7FmVtyMhk91SG0qcz6Dpma7xfFbfUER2IP4TWd4nY4bicO7L2lbTDGfvK36b4roXScbfxonqZeBwXAe0Nm0wZeHdNp0tgx6EAGrfiftXYvgB7bkAGAYifrvB60e/7AWtRNvjAM/etD6akYD8qfgfYPS7H7UGaCOUXFJJEdpgftT67H3SF1UvA5ZhZAJIczMQFEHp97p29a0fDfGba5bWQi7QFnPU6iTvt0kxFb7+y7okPxYEkZPmDbBGrQSOuJA+MVXv8As7qtx9qtMDp957kasHc2juOnzpPLj75fkCxSfBGPxHjtpmZucMcLyAlMHY65IzMHagcTx1u/Cs7COukKCY6y/fMVocV7EszSl3hx6B7hmIH/AHXb9Ka5/p9eMFHsttIDnaMnKyPp9NqOvx/8l9UHUz46WYvE+FDSCtxCxYzLIsLAgnnjvVYeFNIOP/vQxvGzH8q3j7AcV0Wye0XrWMT1OaE3sRxYEm0hnAi5YOSI21b+u/WatZIvg0LRJdxRHCXOhaP/ADAfgGFNVw+wXG/+H/8AXa/99Kr3Jr5HoX2a6ANLJInJG49SI/CPnRV4i8NyvyLDb57b4pPxIG5AoLcevTPy/euPJ0Po8viRuukTjwkFHF3QIhRHXmz67/Oo2PEXAMquwEgMf1MfKKEvGsx5Vn6xtO4wPyomh92cJzaSFBcqZgAqMj69Qeorinj6Hje3H5Wa6+kSW1+36kFvJibZIOT731GIHX+boXbZJ5MQIkMNP483T6daLbRCQWd3XAYBlBn4HI+hxOaZ7aK8AlhjdY6hcH4mc5MYNc2XLj4R1e6NMWPI32tPs/yJKE+6pOMwDG8Sc/Cp+VOyiVMsBIIAE9cdDP8AIOeUFyDGwnEgL8IVhnqYg/El4bwxzqZkAGNMkFmEAn3p6D03NcqyTyfBq939jo0Rh8VfRL7lZbXLq0EiMaT8ttjv6bUyW0bAOczjOM7AHp6017iQhA96XgsumRBnIYyDnqI6YM1Vfji6hWCA5EqApI7GAA3eYkHaM1eLHmyW9TXhxIyZsEFvFehZe2iiQxPzXB6DThh8ciT0quboz73zIz8h+5oRzknPeTP+aTD4/wDSvSxY3FdqTZ5mXLGXwxSXuTe9JxiDkTO8iO9OT8aDnv8AtTq5HrtNbmFhCacCg+Z8Kkk9xQIKG7ml5nY0HV6inL+tFAG8ym1mgk7zUTc/negA+vOVkRuCBB9RpMj4UfyRMSOhkMrLnpI2P51R1CnsvpbWoWRI5hIIjrtWOXG5fDJp+x04csYupRTRca2M9wYA674x978KkLB9M9do7kfw1Xt8d5jrbIVXaRpRRmOZWUk83QRjbNXrvDsADoKaiZ1lpB2jqB2O24zmvJydcm02z2MfUbOKW5UuHHKpb5qDMbZII3HfrQfOwP6Z9QGX6g5B/m9W7jMmVYgRBhRGVmQwBjIGcbDG9DXjwWgOtzrzMuonoBggbDfr9KIZXW9v1YTw3vFJeYB+L+75cDo+DnG4LT32/Cnt8YmNSqTBnMZ+CmIo1pQWIcMv9rKpYH0IAgbiIMYqDMymAe8dJA3wc9K78E8S4t+u5wZoZn3LziivxLKcoEGDg8wnpA1DHpPzFD4VLizo0rtlVCn8LnbG2OlXRxzDMfjH+KPb8Z2mP+YD8xXdHDhk7swWWcdm/Yov5p6gHvCSR681GTgb7DB7bFRgRiRJ9O/0rTTxYdh8j/iijxRe0Vqug4e5FPNkfGTKa2eIj7p+ME/XTSq9/tEfw0q6ViSMjK4e2qOZta+aJcsqzGASwg6icT+G5keF91gFUKDgBWLEoYxvIMY3MGc75lt7F1rgBK3EgtI0ZlogGdQ5p0mDmDONNj7UVOpBgLDLzHCmTDtIXczIiFjvXy88mWS0N+3ielDHFdqMV/Ba5ADqAcBj0IByJJ5yAIKj1gfOCARGFWV1TkKApEkyAPgfoYoDcYGUzrZtKlWIVQAApJwMbzgE4jqanwnFKy5KmBLHSpZYOczJmTBAP3ehrHRJJ2bqe/AuFktlSRqTMnI1YG8P8fXcdKGePGChONl1QRqGAYaIImOYZ6CJASmlWJELOmWbTgnBInIGMfGn4n/hTVj3takNnoencxIx1ohCLfafPLJySlfY3ZHieLYloO4EOAwM4zBbbcEYwTnaqzMSSS3vGW3gmMMVmJz26+tHtWySOUjVvJXHQzBmOzR/iV7hNPVYmPeBBP5jcbiO9ehheGPwvc87pC6Q3Ult8uBS8kdDHaprZ9Zn50c8NpOYQkmNTACZ0mGmNz3+tDPDkMQRBE47dJ+E9fpXSskXwZydXO6pjNYHQEH49/8ANMyf5/xU2tNIHXtBz6gbntPpvima043BE7TgHcbd5/GmpxfeJwkuKEWI6Y+PyqOrv+dTW25+6x+M9pnI7A1L7LcifLbYE8pGInttV8SQKmn+GT8alaRySNB9YUneAMD471GIOQfkJ23mPWJ+Pyo4BTYQHHz/AIKiWFMD2OOpqGP0j8KLBpriTDAxgmnkbROP2qBbsCemJPX+fSlq6/z1phQgQNx3/maRNRWeik/9dzOCBRLlhgsshAAnVGBmAZODmNqlyitmxqLfcDuN2wd5kiD8tqCfFih/ql2GrmdiW1ThQqBtOxjmHQ95qw/DnTJgb4kTgCTAnqfwNI8CzKYUsNMkCMjqQMHG+1Y5J45R0yex04etxy1RRK54goIbIzOMMD6bwJI6zketK34rMwbjBTpOpYYQA2eXYgjI6HOTVazwItg6GG3LpUMZaBqV1En4A9ae7eCiGu6pnThgO8KSYmDvjoMVwPHHhHf6/Y9eObVvJc+ZduXBk6BkmPfXoTJEzsZ/5TgiKHdvxyLqwIVs6e+4wB2PriqxIJHllGYSeV2Uz0zPUR16nbYr7UTjV91SRBOkHcEEaTmBINT1d7s0WRJ6SxZuRIYRPdVGc+gPUbfjQmuLI1BRqgLDZJjODntjf86naIZeRBg4PWSRlQxEkAHG+ZkA0O9dfTmAZEAlCwIM7Az84HvR0q4OUXs+fcxyLHJ9tc+wxaDAzHVTHcYBFEXj9JAkHVsCPjGR3jrULTmTiAPvAHBWZlCMmD6fLMmw+kWiMgaQM82oGGIDAdMkjJ65naPScmNmUujYpbx9gw4k/wBv40qA/FtPN5antqcfCQU3jPzp63X9Qy+HP0Mvwf8A6f0X+QfiL8KbgR9KiGYqr6wDOklUBmZG53InM1UW6jlWuagqkgki4kFoI1BBpBxBziq48ZKWwFCqGZjc2tkmVIJBBwcdJ2JO81B7Q2braXtacSCGjY6IgLCjVBkZx1muOHR5v+1+a4nRPPCHeufY17VnQwl1bUBlixaSNJILrBgBcz0NWBx3mBgUcaYUwCBpXmBLNpUZ1fexJx2zW461kroZ3YKHW4TcBgMupMoRJgHAkkEb1gJ446uyl2VhIYN5bcynO+ARPTsN6uHRpZL8V4/tZLzwSTv8v2Ox4ThgwYMQ5IBQweYfd1Msy2CIxE79TDUqnRoUbFQUBk7t/UWCwLDpmIM1nezF1OIXTcm2FceXfhR5jAkgAXAVDZ2kdD6Hp7HD8KbhKqXaOaGL5I5mjSBpblBIEE9B10j0DNK/DnnxCXScUab3e3PmYa6AAnM7KuwUKriZYQMQCImck79aPZsqOXUYEmSCxGo7ATP67b1p8da4a9iES7hl5B0E5TBII1dBvgiKrt4dYKsQ+oqF0ydCnG+rATMDeBq+NXl6Bkirvb0Jx9KxNVQBuNFvLXIGSyE9SAxEkMYMQJA32M1XseIgMFvFYXL4nUQAVYuwASDKyBJneKJxly0trMlkJChRF1leCDEnHMwnIMCBJFYXCeLRdWbd+0gZoKBzyrCsdJieYadRJz8K5MeFzi3XPPn7DnkgpceefI2F4s3ChYypwpEoBHcuCR0E5935iVnVEq7M7MSSpBJmCebfI6Y2G9Url8FGBZgWBGhifNtn3gumMAmFAJJGPSqvAcZw6Bsql1W0urnTByoYGAf/ADAbddsvqmo8Pb+DaOSM3SfPv9zoH8TuWrhydyzSFiVAM5E+pXeQY7UW543cEiS0OOcaSpVzIIEThTtk7dduc4ggDUHK61WYEhjkhhuCQJxIJzuaY+M2wBb0sYJDK82yGBBLBRAJ97PbFXCE4paL9NvX9DOaWq5V6m9f8XvPgXUAViNa4jOTEconTIj0HWgeaXEaxcAgrqD4bAbIBgCNwZwMGKzr3j9q3cRIGgtLMHLBQZAA3IMyCu2fWrPhftDZ1f0Xuzd5QPKLEsdSjTpkA4BkqfTrMzWVx1aXz41Zf+nj7Kl6DcJcgs2k2ySQxOoqjSQF8w7kkCBJHNHWrS33toF93JJDBjBIB0hTLIDMkDtMdaDxHtSBOsICGKagCbqRynVBDDOMyANxOKJZZCXOpGIEuHKxAOss+SI07xq2+VYS1cZI3gotPgDPGOSQJVijKTGjYqFcONWoCRjlkAHpTvcKkiS+lsZUFs76tRVTjaOu+1aPiT+WVQeZDtNsE2ltgrzKoLgDOCCsz6k1icX4tatjTcDlX1hrbFnbOoQwE5kGTysCdhVY7mk1Hnnb9TnTWp70ufQDxXiFssArMdUwOXIMg8q8pUSROfhirvncra2hSsg6Agn1I93H3toOTmqnhNy2dIIWAUw86rQk7EfdyM+9JOYrr2bhgxIlDJGlSQCGAMkmPUdDEHqJ74dGlkXZXDxf7GGTIoVb/XbgckirpHM6NtyuplhssSI36Hv3p+HukRDATBlSWBaTyMoIgRtE533rpeHtcNpc6nuFgQwKTpIGZ0zq947qdjPSql/wThbmqFIchWBDGFkFZ8smCNS9B0+un4TK9pLj5c/mZdfBNNPh58/kY127pINxMvOktLZmCFYMABJ6gn60luqHMHmJYeWGO3ZWJgmCRBmY65o97g7nDoDdCXEYoVFvVGoxoA1QcsVkwfQCMVbnj9trotXFFgkFB/2pQhhuJlOuRIIbaCTXNKE4Nx0+f8cfoX2JU2+bG+xa1AAtypIxqUge8I0ghjkYIPScZqHDlWIDySG5TIUwwjlMaY9Ad9uwbgfHeGW44dmlHhGUEadOoa9U6yYAMTG+9WLvFIwF21cnm0uMjXIDAKW1aJOr3oWQRORUyU1s0/k/M1xzhdXSAQhct/8AMcKFZdTFRDMDGnePX13zNnU2oobsxIgYENBGqRzDb6ekVVu+NKtwpdUgqeYK2pgZ3YAkZ9O/rQhcRbc3Lz8x5DbtgqoKkAXNQBwQDGrbbMydXJq2vLv+lWayyxW17edP14G4kFmN4B1GkYK8xJBkCDGBJAmsjibdg3CtrVbBOBIdgSJkrGQI6Hp1qj4X4rocqLi+YjBZZnXzhurLrEIRIMMYJ70O34gt4G5AtOSSWBMEEs0lQJHMdh+VdGKE4dlrby5257jnnKDTcePnyrOoTw9AADxTjA2RgIjBA8w9PWlXO8P49CgMFLDB90SQcnKzTV0NR/6vczWR1/uez+xri+uO5A9PTtQ7bSYAWNhET/J9ac+C3hOU+PXp6SD+3yp28MvEYAH5n8SK06qXgeZpZG6G0xpRpOY2ifhH6YqHlWyZ8tSTB91e/wAMZpDw6+Pudx7y7fWkeG4jrbbp1X670urkGlhLMIsKNKYwBpAG+w+NOpxtg+kzBnPrNC+zXeqGN+h6+h/n1qFu3fMf0z+X7R88U6mFMuPxABEnIwI6AYA+GNvQVK2ygkiRIIOfeDTIIJg/Oqi2boIPln6E+u8YH0qRD5GmDiARkx2xkfvSak1TGlLuLDcKCRIBIGnmLGANlz06xQuGs6NOnlCkQQcj1XtsP85qDC4MhT8x2nf13qKM5PMrY26TI6TGd/5stLSoO0WPsqlpO5iMme+/xqpd9n7RfW6sSCSTr9SZ7nJoxvmJ0tIJ79cdfh+VRS62Tn1Aj0+fp9KaTXAdyDcTaV1ZWJCtyke7IHYCIGBHyqmvgVndgwbf3z37jI+tGt8WI5t8jaen4UC7eAzDAR6jv+9KMdHDYJTnLi2Sb2fsssCQokTqgxufUjqR3pl9mrGGIdWBkMG6x3/m3pU043HunAOYkgCZ6UM+KDbee/fb5dqq5E2wq+ztuZGppJmW1E7zOoSSfWh8X7M2mMgMkEkBSihScwBp5d5j9sK1xpmAPQRM/Efl/BUbnEsWMGCehH8nt9KN+JWqRK37P2xaNrXdVHKsy+ZKkr7piCOv4VK/4Cty4H8y4GgDl0LIWAJ0qATgAkjNRu8UGODERg8wBiCRj0J+dTTjgi4YT6z1/gqd07DVLgSTwVPMNxiWdhnUFzIIzAz0GSfrBq2EEzkEiJBCyDGCOowPh6Vn/wC09WQTgMCM5BlT+RqFy+WkiSQcKDv0gY/CnclwE23xNXGeXcyYJA1bSQu8djjemN7ZCXXOpV1MYJOqZB7wf5NZT8Rc2Cxkj1+hp/trAQx6EQQQTn609c/Fi3C+JcAt5BbdnZbfurqgTiRsOg60P/ZNqFMMpQGM5gwYxscDbtURxMwQPn8vT4ml9qO2T6z8PlSc5PjY7ZP/AGTaLFoIMGW1TuInVuTtmocT4MlzLl2MiWJGohRpAJiSAIG/anNw/v8AltUG4qMaTvggjPpH+PrU3LuC2L//AD9mQwGlp9TMjbJ7TRE8EtiMOYiOYwIGOUyBsO00K7xUidBGev4UVeJYj3ZiO/1kCjVL5huRueAWg5bQCx3LknfHu7HHT0+dFtcKoABSAuwBkfAZiNqgeLx1+hHxphxTes7ZmOnpjcUNyfELZoIqRsfxpVnh2OZ/Cfx60qW4WzpvMpg1RmnivXNCWun1VGnpBZLXT6qjTxTHY8000qUUgseRUMD+CpRSiigsacen4VJbpHWP1pilLTRQWOxn1qC2l/tX6CnmplaKQWQXh1BkDPwpzYB6USKVGlBYIWF7D6Cl5A7CiaaRWikFgzYXsPpUDwS7x09f13+dWIpEUtKCyne4FBtn1OT9DNV7lg/cMenu9MEEDBBgz+FX7lmev+KgOG9aNEfALKHC8OVXSwRh00roETMac9QOveZo4sjpjI2xtt61Z+zetL7P60aIg22ASyB0/f60y2VHT9asDhvX8P8ANL7L609MfAVldrCkzAnvEVNRGATERE4ovketLyPWjSgsDozMn6mKYWFB90DrsBRvJ9aRtUaUFg4HYfSmNtewqfl02iikFkPKX+1foP2p6n5dNTpBYQjaorSpUCJEU7UqVADA7/zvTrSpUDJUutKlQImKVKlQMY0xpUqBDGnnH0pUqAJ96elSoAS1PpSpUDBE060qVAEOnzp1/n1FKlTESNI0qVIBl3pzSpUAIioClSoAgpp/2pUqALPGWwDgAcqHbrG9VF/n1pUqlDGAp6VKrEf/2Q=="/>
          <p:cNvSpPr>
            <a:spLocks noChangeAspect="1" noChangeArrowheads="1"/>
          </p:cNvSpPr>
          <p:nvPr/>
        </p:nvSpPr>
        <p:spPr bwMode="auto">
          <a:xfrm>
            <a:off x="155575" y="-884238"/>
            <a:ext cx="2466975" cy="1847851"/>
          </a:xfrm>
          <a:prstGeom prst="rect">
            <a:avLst/>
          </a:prstGeom>
          <a:noFill/>
        </p:spPr>
        <p:txBody>
          <a:bodyPr vert="horz" wrap="square" lIns="91440" tIns="45720" rIns="91440" bIns="45720" numCol="1" anchor="t" anchorCtr="0" compatLnSpc="1">
            <a:prstTxWarp prst="textNoShape">
              <a:avLst/>
            </a:prstTxWarp>
          </a:bodyPr>
          <a:lstStyle/>
          <a:p>
            <a:endParaRPr lang="pl-PL"/>
          </a:p>
        </p:txBody>
      </p:sp>
      <p:sp>
        <p:nvSpPr>
          <p:cNvPr id="21512" name="AutoShape 8" descr="data:image/jpeg;base64,/9j/4AAQSkZJRgABAQAAAQABAAD/2wCEAAkGBhQSEBUUEhQVFBQUFRcXFBgXFxYVGBQYFxcYFRgVFxcYGyYeFx4kGRcYHy8gJScpLCwsFx8xNTAqNSYrLCoBCQoKDgwOGg8PGiwkHCQsLCwsLCkvKi8sLCwsLCwsLCwsLCwtKiwsLCwsLCwsLCwsLCwsLCwsLC4sLCwsLCwsLP/AABEIAMIBAwMBIgACEQEDEQH/xAAcAAABBQEBAQAAAAAAAAAAAAADAAECBAUGBwj/xABFEAACAQMCBAMFBwMBBQYHAQABAhEAAyESMQQiQVEFE2EGMnGBkRRCobHB0fAjUuEHFRdigvFDU1RyotIkM0SSk6OyFv/EABoBAAMBAQEBAAAAAAAAAAAAAAABAgMEBQb/xAA1EQACAgECAggEBQMFAAAAAAAAAQIRAxIhMfAEEyJBUXGBoTJhkdEUscHh8QVC0iMzUlNi/9oADAMBAAIRAxEAPwDi+J8Nt3VYh9NxGuMdUBbgUAkKwaFuAoTEKSpmSVk84isl7SwEjRIBB1TpKiZIzI2n8K17t/WrLcU6QQXA1AuqksQDnS3rB2JrL4d7UtM6Sx0S5kTAyAJHxP0qFK4mSN0kMfMIBOmJB9Z0lh72OhGav8B4zcUG1ZYosMWCkgZ3LL9f+lc/5gQLHOZOkkiAYwc4kT9IzWv4Fx5t8QLgQM4koyH3gQVZcyZ0E4zvkdaxit+OxLOx9m/anywFRZUszOJBlVQsdHUNC4BJB9N67fwfxIX7QuAQCTA1BvhMbGCMHIryp79tlC2stq0ndFdFA0zqJZGEkQSYn3uXSOi9gfGlRvJmdbkDOAPunbJ3Uj0Hau3Dm0yUW7RnKN7noNSikFqQr0bMh1FPTTSpAKKeKcClFACipCKYCnigB5pU4FORSAjTxSAp4pAOpipl56UOKkpik0NC0mnUxT6qcsTSGQpAVKKVAh4pAUgKmRSsBKnemIpUqQCFPTAU9ACp6VPSAaKVKKeixnzOnF3DaVo17xBMvDe9AO3wG4+dc/xNwC4xXAJkZAIBz02j96PwfiYRVGNhJH/mnmEDMCJBPTPSqnENqLuIy0jfY+h6AwJ+FedGNNnUkMt7I3mSeuZH656da0OD8SZQwQAA5GTCnbUT+vesxkAPUGdjkAb779aJZJDaQRmR0z1jrIMCm42OjpeAvqxKnQsxhlVjzLAaR70kmQIOa6/2M8JduKstzC2bXmISsSQ4JUmYaCGWfezJE4rkOD4PTo8zSWMaTzA4WQGX70Adv8ej/wCmlltdxioAKqDpiFbeM5iAR6wJow056TOXA7+KWmpgU5FerZhRACkBUopwKdiEBUtNNUgKQDRSqemlFFhQwogtTTLRFNQ2UkDa1FRijM2KHFCYNEYommkoqwq0nKgSKsU9GY52p0tTS1BpAhal5VWgogUi0io1srSVYpUUJSunNVZNA9NOUohWo6aVjohSipGlFMkalT0qAFFKnpUrGfMXD2gvDXFtBCWL6wU5/L95TruGEIhlkAHoCx25xbJyRAmWCx0BnGoZ+vQ10HH3wSLgUOAylw4cKwENJ0sMEDSczscEVfscBqayt5FG5Q6GNptfOlo3CxMETg6YgyQSzDli9aOi6OZbw2LC3y1vNxk0ZDKVCk6l0xBDgjfZp7VU1EmTA/noP5Nd/wC1Hsbbs8CLyXGtq91YtXARq1WxpGpD5ZIGrnIBMGTq5a4vh+HCrNxRouBvLuEHBQgnCtBP3DqmNU9jRKNOhp2i34YX85BE6mUgGYMjBMYgzj9N69k9ivC79i6QV0q0m6CRIGfLEboYM6TGDOZx5V4LctqivpUg6lupPNC8yupObcyRKxBA3kivZvYbwN7No3LpLXL2kmZ1BVGlQSc7AGOhn41WKC1WZzZ04qQFMBUlrtMkLTThanNPrpWOiGinipxThKLHREJUxbFPApFqVhQvKpwtIPS10tw2K/HcWttC7mACB82YKPxNFH1rnfarxi2UNrVDK6E82kAgqdJOejg/8p9J2vDfFbVwKFMEjlWDgAH5QAIkGOgJqdW5Wmy5bWjqtQJpC4RSdsFsJlipqagblR1etFAFIqLYqLXKiWoSE2TU0zp3qIamZv0/OnQrCo8UzXKhSpUFkppqalTEPFKnAqvx3GrZQu5hR2yT8B/IpWFB6VczxXt9YRyoDOBHMCsHE43pVOuPiPSzwXhL9tk0iJ0mWCxOnIlTIMRtnbBotvjApwRpkDViAdhMwdsicZO0GI+Kult1QpbYIxXXbjzLitByuQSAYBESBEr0xPNKvDKBKkQSYgiBESZ2z6dq4XDfibVZ2t/xW6/BvZLIUeHAgQxQ6gSYBzEGd9ulcQnDgMNYIGogmYGx2kTg9N4Eb1e4HxjyrQEgsPcGkGM7NIiNJwfXcVa+1+Zw11mht4AExhRjHLBIPTc9qE5J77jWw/B2ND/0v6mkaiDKlNJBflzy6Ymf8V7N7Ce0Rv2xbZQCqagVACwG0xgAb9QBses15CHUgRbAYKA4ZSgIIOcjOkjtjcGuu9m/af7HaCLZZ7kJDGMLC8pG+3/FvBztWmKTUiWrPXaea89/3nn/AMLc/wDyj9LVRf8A1MuSI4ZogyPNMk4ghvJxEHEZnpGezrUZ6WeiM4G5isxvFAb4AZ9CiGUWzDN0yyT1GQQK43/eGxOeFfT94i4Wb5f0hPwJq9a9vOGByLgIExpBIJneGjpWcsrZSiztPt69m+g/egcb4oAAFFwEkcyoraRMmZncSNuo23rlU9v+HAGoXNUCdKACesAvIE+tL/eHws7XfjoX/wB9T1jCmdl9vEbN+H71U8R8XKKuhTJbTmOqsR97OQK5Vv8AUPh9U8+iNtC6tU76vMiI6R8+lZ3He3/nnTwysNBDFmkMDB6DBHpJmKfWSYUdwvjaWrQN5iPV9IJPooOfkKwvEPbl3xwyaR/3lz81Xb6zXJPd1HVcF13JyWg/rijfbhpytz6AfrVan3sKDXOEDS9w6y0kk9+pgUTgb97hjqsPAzytzKfrt8qqXPEFHS78wM/+rNOvHrHu3DPovWf+KlsPc7Hw3/UW20LfQ2n77ofgdx85+NWuK8fc6rqLcVFQRJQo51GW5GMiI/bevPrl8EQbbmfRf3oVvibtoEWjcVWwyn3T+OM9aG2FHr54/wD4T9RVLxLj3KgW1cSRqZSgIHbJnJjauLs/6gmFU2m1oQH0gMpAHuy7DST3z+1v/eGn/h73/wCv/wB1TrYtJ2w4/E6T9RUbviMAwhJ7AqJ+uK4v/eKg/wDp73plP3oXEf6iLA02bi8wJnSZXqvpI69Keti0nW+BcY3lxd16zk6jqzAkAgkbg7YrQ4fiSwaQBDwMzIBAByBvXnv+8xWLLbsMWG+pwoB74Bn8KFc9v+IAGrhrPpLNuM45u9CmwcT1EUq8vtf6hcWoM2UOScsw0g7LiMD1z3Jprn+ovFMCBaRf+JXMiM/e1D8P3q9fyFpZ6jT15iv+p/Egx9mtk9tbfrNdR7Ke1d3iwS/DraRPfueaNMxIAUrO0EkkAfhT1WFHS3+JW2pZjCjfBP4DJ+VeP+1/+oPnm5w+oaNfIwhQQNtUiWzBn0mJq1/qJ7VXXYpZYqgUqwkqzjBIgEh5OmIzkYzXl48TaCIGk+8CO+TJPXHWdvTGGSXci0bLknLXVnHvAudsc0Zx8PgNqVc8viOPeC+mk/pFNXM4MszLTszAgnUTvJ37zWjfOslX99CBq2U5+9/bvj/pFd7ZQkMynsRJPLsVj3cLH09K2OEQyWRvMRgDpZsnABHMJMjbPSM71cnQ2YzMGXkSIPvczSYBj02Py+FbnA8Q9s24CAXFEggDmgxoGCJAHoZrFu+LPp07Q2JHMkGRDCO5xVix5bkS2VHLOJcnVJUiIkkRt1pSQM7Dw7gw7fd5G1CFGDEaYEEACD/zdMVoW/DCNR1EatsA6czyySKzPAXKjRrMupMjPNBAYEEiMb4ODRPBeIZ7zA4Cb5PMZgTO/wAa0w1WxDNR/CyWQ6jyR0A1R/cP2p7vh/I8uYPcAaQDOIGfnNZ3i1y4Li6DIJA3Mp7o6H1/maj454kVlEmRvOCT0+O9XKdK0Bd8KVbmlA7IEBMgLLKOYkhgR9KteIeCHz73lv8A9op1RuCitGDjLGud4C8VXVOSCMfdkyMR8PjVu34iyIxB2iRMZnqYMGT84rnjldpMpM3eM4IlAF5T3HT0xQuJ4Em1pB0tjI3EZJGesd+tQ8Yvvbs23LTPvSQskiQZA+VV+MvOvCrc1ZwTJgEMYA1ROK6kDJXOFIs6SZaInrn72+/z6UDwXw3mOouSNOQxE5J5hJmg/aHPDF9WckZEADETHzovspdZxcJO4EZBj3usUyTS4fikvu9vU3KegKEQQPe657VJuJTzPIlvd0xpMzG+v4fOsf2cYninGOWZIDAtnrJg5zT3A324Cc6pJhpjSTGrbbG1AGpx6C0Rp1GMc0sWzMiMmJ3+AovB2FKC5LcgnB5Wwcxs2Pxql40hF1iXInTA5zglccpEZk0bhbTfZ7vMTvHvDqZmciTP1piD8Kwv76wVPTk7iD32NDs8Qt5zb5wDtA0YBWeYH1FVvZ1M3IJAiNiuZYTnr6+pofgA/wDiYnIktgicr1OCJ/IUDNa54JpcFC0CNzOqM8x1Ce2x2peI+HMxGlioE5GJ+PMNvnVfx7i2TiAuuNenSNURMLgdc/nUPHbptsJuQCkrJiSMdOpxUoth+P4IuAASuQTH5e8MVX47hS1vTMH09OoyKB41dNtbZZ8QAdRIBPfpmJ+lU/Er7LYQ6iO+TmcgTv6U0QC4fw6bpkkYX3TB3brn+CtjiPDQQqkmBgSw1En1KnV8KwvDSTdViZkYz0Ovb6fjVzx24FIY9VIUbmRmYnaJwO9F1uDLvEPbViGcywg55RgbAiATBzUeG8OQIArNp1FsNmYyCQo+lc5pZW1bHDFZENENIOxIziaueGeKmCckcoA3O05HpO46VzLM1LfgI1R4Ygvm7P8AUP8AxDaI93TjA71Dj/G7nB2DYtM2m+qvcJZiyhTphSDyg7HfHwrHstPFBZGmdXrsT7wO8il7ZPBsmY/pkbkTmenyreUtrQJGHd8T3BYn6nckzM75+MmazuKWeY4kdMiRjOfUmTQbt7O/61G7cBiBECPj61ilRSRJmHQSPif8UqGlqRuP58qVMdA+FTWwVmgCfWPQAnOTtWzaueSzBjywPujmB1CDiepAMdcisBaucPYe4QBLEDEnAGBAJPwEUpK+JTK883eDWhwPAF+sDp3M9gd6a94f5eHlDp5ZhgxMbEbCKVrxG4iqobSIAkDIU5weu/4UPdbCZ1ns+mpUZeQWiwYNqMkqQMgDJ3n/AKG/ZTynci4GYjmESV6g7gDPc7VneE+JBNNzVAYhdURp3BDDcDGIBI2z1qXnVbhZWyWZSCU+MgiSDkbmcfKojKtkSwnFeMXFLFrisSQF94GNRQuB90YOJ/Ch3eNNxS0ksFCggAHBj+yYies/pn+J8RzMQI1TOpYAM7iSYJjpiBV7jAEsl7dwsWADEaxHMOUzBjrsB+VUlsINw3FNOgknl5gRBPKBB69JkxsKv8PcMFSTgnI5iPx23/xWL4SAZOVOkzvkyRvM/wA6zI0bV10vsH6XlRsDJLBd0x6zkH4GsnCnsFHRcdx2u2qEwAAQQjato2Ldj2qvxfEE2gkysLny2Bxn+41m+2/il6ybItXGRRamFMAnUw5v7vdGDjfvUPbDxG8q2ylxlktOklSY0xMdpNdiZTRYbiT5fljUcGZtsPXBnOD2qz7M27nPoYLH96gTv3O1Z3jfH3BwtlldgzhC+k6S02kY8wyJPasrh/am8sRcIxk4JxtqJGdz/wBaTnQqO14HwlrdzUtxdTnOFMTnHN6VK/4W4um6XGv4CNo71x3A+0txGDK5aCMNzTPTOdvnWxwHtEbt4F9IBJJIwAYMdcZoU0wCeKeJOXOtpIJHuhRCkdqv+Btcu23C3AFjIIXMs059N/5FZ3tHf8tQ6nDuMgAyI1Deug8DA+xyPeuKWPqdM/lT3GkQ4Dwx0c6LoBOSdKkTM/TJoNjwg27mpbgDNv7pAyGMZ9KJ7LcWW8wnB26D8ia5TxDx5w7opgy6+sTG/wAMUSlXER0XjHBsb6Oztca3BVlTlMGYJG8Y7VX46+eJYTrlBELbYYOcyTXK8d45ee0o8y4AG2Dkf2jMb5BPpNbHj3FXF8PtutxtTvaDkMQSDYLEEg7FhNTF2UXvFmN9Qji4NLSNNpu0b5FV+MJe2LbC4NgsWzOO8nGD2oHE8ZcHherW2uQC0nVHmx72+2Kr+HcZc+wuxdtSrd0mTK8tsiDv3+FWmTQbh0ZbqqfMWAI/pkzGr09aP47f1bNqxEFWUg+9OncQCTOML1ql7E8QxY6mZoZIkkxMzE7bCrXtje5+dSACoJk86Q20bdenxmpb2Ay7PCOeYMce9rVTkgzpkwwyPX8KsW+I1MoS2AN2KyQrSdgDBx1+nrjDxWHXACr03GO/f9asWrDukrKqWGoDVojmJMGfTvv8K5nHxCjftWQT5qyCBtoaNowI9T+NZvtRcZktE83KVymnTlWjO8+lW04iXVcQSdmODp1HlmACZ6fLNL2t46FRRvzeu6jcVtF9gDjLiQfXtQOlTYZqNpQXAO05jt6UFIYXTSrYuC0Tm2dhsDtAjZI2pVOr5AU+B8ILmGe2onfXbJ//AKmKu3PDrlm5Fpi3QdNQ3wOx3rTse0FkqvnWgzxBJtIZ+EsKt2vGLYjTZcLuAlpAD9GqHOuKHd9xi+IcEboldTZEKCraTA1S056Cd+XM70DhfBBqAusUkGfdxOFOSJEnPwNdZ77z5fEidx5d5YMiMLcCjr06UG/4NxJabaHTn3tEjsNVx2Pb9qhZoLaylCXgyXhPGW7Egabzm3HK1tBzIFIZTJlTIkEg1hvw/k3A1xkGttY98xEk5Vex/Gujs+z/ABpxdVAJkZQe6d8eufiKr8V7G3mct5loQIzc6Aei5zPxE/Kevx38S+qK6qXgzm+MuW3zrUbAALcAAHWSuST3xk1tWvE+FNgcOCZ16pOvecCPgY61bX2KvTCtw5IiAWkyN5hDj+H1nc9ibxbUz2EBYNE3IjER/TA7Y6z0p9fja+JfVB1UvBiX2W/peYWc20YJIXlLA6ihM5aGG8YGJiBo3uHCxcdIa7mRCagpGdKYEYxvseoJXg/hV6wXD8VacEEMJdhlfLDkMYkAx0w0HetbhPCUAAfiPMCurWwxDFNIK6EMsYg7fnvUvNhSvWvYfUy4UYXE8NavIvmKG0qFALkREkgY7k/WgeKXVeA9jWBgf1BG4k+pwPpXbretjGpTHw7T0GKBc45ZAHl56mT+CrS/F4+6a+gPDNcUedeNeHXLqAW0KhCIBYbaESPWAg67GsM+BXgYZGBjojN+IEV7A19M86/K126wRkfyKT3UTeGPoFG89YP459Kxf9QjdKMn6fctdHdW5Jep5bwPgj6crdz0FlmHcGZHbtU+G9nb8sNLgdC9q9zT6IjQf33r0W5xROwC/AL+opxxb/3EfAL+1bR6Tf8Ab+Ri9C7zmB7Ptcsi25MK5YRbvbkRnVbFdN4Pwty3aFvBXSAGllIERtpGaIOOfqf0/IgdKb7W/wDe34ftV/iPkJOJjcS78NcZbfDk6kJBDkBoEkLIMsION/rXKXfA2uOXYXEJaTKls99pyd69BfjH/vPzCn9KNa4qeyxJMhR8pIz8B8+lZZOluK+Fvyo0hCM3tJLzON4DwG2gm4GuSAACjYzJMZA/CtNrNllCOrFMEKyRpKrpGNRBwcZwJ+e+ONHeO2AfzH61K34tBzpPwx+FTh6ZFrdteaKlhcXWz8n+5z163bNoWhblNU6ZIGCTjBnIms/xfy7FmVtyMhk91SG0qcz6Dpma7xfFbfUER2IP4TWd4nY4bicO7L2lbTDGfvK36b4roXScbfxonqZeBwXAe0Nm0wZeHdNp0tgx6EAGrfiftXYvgB7bkAGAYifrvB60e/7AWtRNvjAM/etD6akYD8qfgfYPS7H7UGaCOUXFJJEdpgftT67H3SF1UvA5ZhZAJIczMQFEHp97p29a0fDfGba5bWQi7QFnPU6iTvt0kxFb7+y7okPxYEkZPmDbBGrQSOuJA+MVXv8As7qtx9qtMDp957kasHc2juOnzpPLj75fkCxSfBGPxHjtpmZucMcLyAlMHY65IzMHagcTx1u/Cs7COukKCY6y/fMVocV7EszSl3hx6B7hmIH/AHXb9Ka5/p9eMFHsttIDnaMnKyPp9NqOvx/8l9UHUz46WYvE+FDSCtxCxYzLIsLAgnnjvVYeFNIOP/vQxvGzH8q3j7AcV0Wye0XrWMT1OaE3sRxYEm0hnAi5YOSI21b+u/WatZIvg0LRJdxRHCXOhaP/ADAfgGFNVw+wXG/+H/8AXa/99Kr3Jr5HoX2a6ANLJInJG49SI/CPnRV4i8NyvyLDb57b4pPxIG5AoLcevTPy/euPJ0Po8viRuukTjwkFHF3QIhRHXmz67/Oo2PEXAMquwEgMf1MfKKEvGsx5Vn6xtO4wPyomh92cJzaSFBcqZgAqMj69Qeorinj6Hje3H5Wa6+kSW1+36kFvJibZIOT731GIHX+boXbZJ5MQIkMNP483T6daLbRCQWd3XAYBlBn4HI+hxOaZ7aK8AlhjdY6hcH4mc5MYNc2XLj4R1e6NMWPI32tPs/yJKE+6pOMwDG8Sc/Cp+VOyiVMsBIIAE9cdDP8AIOeUFyDGwnEgL8IVhnqYg/El4bwxzqZkAGNMkFmEAn3p6D03NcqyTyfBq939jo0Rh8VfRL7lZbXLq0EiMaT8ttjv6bUyW0bAOczjOM7AHp6017iQhA96XgsumRBnIYyDnqI6YM1Vfji6hWCA5EqApI7GAA3eYkHaM1eLHmyW9TXhxIyZsEFvFehZe2iiQxPzXB6DThh8ciT0quboz73zIz8h+5oRzknPeTP+aTD4/wDSvSxY3FdqTZ5mXLGXwxSXuTe9JxiDkTO8iO9OT8aDnv8AtTq5HrtNbmFhCacCg+Z8Kkk9xQIKG7ml5nY0HV6inL+tFAG8ym1mgk7zUTc/negA+vOVkRuCBB9RpMj4UfyRMSOhkMrLnpI2P51R1CnsvpbWoWRI5hIIjrtWOXG5fDJp+x04csYupRTRca2M9wYA674x978KkLB9M9do7kfw1Xt8d5jrbIVXaRpRRmOZWUk83QRjbNXrvDsADoKaiZ1lpB2jqB2O24zmvJydcm02z2MfUbOKW5UuHHKpb5qDMbZII3HfrQfOwP6Z9QGX6g5B/m9W7jMmVYgRBhRGVmQwBjIGcbDG9DXjwWgOtzrzMuonoBggbDfr9KIZXW9v1YTw3vFJeYB+L+75cDo+DnG4LT32/Cnt8YmNSqTBnMZ+CmIo1pQWIcMv9rKpYH0IAgbiIMYqDMymAe8dJA3wc9K78E8S4t+u5wZoZn3LziivxLKcoEGDg8wnpA1DHpPzFD4VLizo0rtlVCn8LnbG2OlXRxzDMfjH+KPb8Z2mP+YD8xXdHDhk7swWWcdm/Yov5p6gHvCSR681GTgb7DB7bFRgRiRJ9O/0rTTxYdh8j/iijxRe0Vqug4e5FPNkfGTKa2eIj7p+ME/XTSq9/tEfw0q6ViSMjK4e2qOZta+aJcsqzGASwg6icT+G5keF91gFUKDgBWLEoYxvIMY3MGc75lt7F1rgBK3EgtI0ZlogGdQ5p0mDmDONNj7UVOpBgLDLzHCmTDtIXczIiFjvXy88mWS0N+3ielDHFdqMV/Ba5ADqAcBj0IByJJ5yAIKj1gfOCARGFWV1TkKApEkyAPgfoYoDcYGUzrZtKlWIVQAApJwMbzgE4jqanwnFKy5KmBLHSpZYOczJmTBAP3ehrHRJJ2bqe/AuFktlSRqTMnI1YG8P8fXcdKGePGChONl1QRqGAYaIImOYZ6CJASmlWJELOmWbTgnBInIGMfGn4n/hTVj3takNnoencxIx1ohCLfafPLJySlfY3ZHieLYloO4EOAwM4zBbbcEYwTnaqzMSSS3vGW3gmMMVmJz26+tHtWySOUjVvJXHQzBmOzR/iV7hNPVYmPeBBP5jcbiO9ehheGPwvc87pC6Q3Ult8uBS8kdDHaprZ9Zn50c8NpOYQkmNTACZ0mGmNz3+tDPDkMQRBE47dJ+E9fpXSskXwZydXO6pjNYHQEH49/8ANMyf5/xU2tNIHXtBz6gbntPpvima043BE7TgHcbd5/GmpxfeJwkuKEWI6Y+PyqOrv+dTW25+6x+M9pnI7A1L7LcifLbYE8pGInttV8SQKmn+GT8alaRySNB9YUneAMD471GIOQfkJ23mPWJ+Pyo4BTYQHHz/AIKiWFMD2OOpqGP0j8KLBpriTDAxgmnkbROP2qBbsCemJPX+fSlq6/z1phQgQNx3/maRNRWeik/9dzOCBRLlhgsshAAnVGBmAZODmNqlyitmxqLfcDuN2wd5kiD8tqCfFih/ql2GrmdiW1ThQqBtOxjmHQ95qw/DnTJgb4kTgCTAnqfwNI8CzKYUsNMkCMjqQMHG+1Y5J45R0yex04etxy1RRK54goIbIzOMMD6bwJI6zketK34rMwbjBTpOpYYQA2eXYgjI6HOTVazwItg6GG3LpUMZaBqV1En4A9ae7eCiGu6pnThgO8KSYmDvjoMVwPHHhHf6/Y9eObVvJc+ZduXBk6BkmPfXoTJEzsZ/5TgiKHdvxyLqwIVs6e+4wB2PriqxIJHllGYSeV2Uz0zPUR16nbYr7UTjV91SRBOkHcEEaTmBINT1d7s0WRJ6SxZuRIYRPdVGc+gPUbfjQmuLI1BRqgLDZJjODntjf86naIZeRBg4PWSRlQxEkAHG+ZkA0O9dfTmAZEAlCwIM7Az84HvR0q4OUXs+fcxyLHJ9tc+wxaDAzHVTHcYBFEXj9JAkHVsCPjGR3jrULTmTiAPvAHBWZlCMmD6fLMmw+kWiMgaQM82oGGIDAdMkjJ65naPScmNmUujYpbx9gw4k/wBv40qA/FtPN5antqcfCQU3jPzp63X9Qy+HP0Mvwf8A6f0X+QfiL8KbgR9KiGYqr6wDOklUBmZG53InM1UW6jlWuagqkgki4kFoI1BBpBxBziq48ZKWwFCqGZjc2tkmVIJBBwcdJ2JO81B7Q2braXtacSCGjY6IgLCjVBkZx1muOHR5v+1+a4nRPPCHeufY17VnQwl1bUBlixaSNJILrBgBcz0NWBx3mBgUcaYUwCBpXmBLNpUZ1fexJx2zW461kroZ3YKHW4TcBgMupMoRJgHAkkEb1gJ446uyl2VhIYN5bcynO+ARPTsN6uHRpZL8V4/tZLzwSTv8v2Ox4ThgwYMQ5IBQweYfd1Msy2CIxE79TDUqnRoUbFQUBk7t/UWCwLDpmIM1nezF1OIXTcm2FceXfhR5jAkgAXAVDZ2kdD6Hp7HD8KbhKqXaOaGL5I5mjSBpblBIEE9B10j0DNK/DnnxCXScUab3e3PmYa6AAnM7KuwUKriZYQMQCImck79aPZsqOXUYEmSCxGo7ATP67b1p8da4a9iES7hl5B0E5TBII1dBvgiKrt4dYKsQ+oqF0ydCnG+rATMDeBq+NXl6Bkirvb0Jx9KxNVQBuNFvLXIGSyE9SAxEkMYMQJA32M1XseIgMFvFYXL4nUQAVYuwASDKyBJneKJxly0trMlkJChRF1leCDEnHMwnIMCBJFYXCeLRdWbd+0gZoKBzyrCsdJieYadRJz8K5MeFzi3XPPn7DnkgpceefI2F4s3ChYypwpEoBHcuCR0E5935iVnVEq7M7MSSpBJmCebfI6Y2G9Url8FGBZgWBGhifNtn3gumMAmFAJJGPSqvAcZw6Bsql1W0urnTByoYGAf/ADAbddsvqmo8Pb+DaOSM3SfPv9zoH8TuWrhydyzSFiVAM5E+pXeQY7UW543cEiS0OOcaSpVzIIEThTtk7dduc4ggDUHK61WYEhjkhhuCQJxIJzuaY+M2wBb0sYJDK82yGBBLBRAJ97PbFXCE4paL9NvX9DOaWq5V6m9f8XvPgXUAViNa4jOTEconTIj0HWgeaXEaxcAgrqD4bAbIBgCNwZwMGKzr3j9q3cRIGgtLMHLBQZAA3IMyCu2fWrPhftDZ1f0Xuzd5QPKLEsdSjTpkA4BkqfTrMzWVx1aXz41Zf+nj7Kl6DcJcgs2k2ySQxOoqjSQF8w7kkCBJHNHWrS33toF93JJDBjBIB0hTLIDMkDtMdaDxHtSBOsICGKagCbqRynVBDDOMyANxOKJZZCXOpGIEuHKxAOss+SI07xq2+VYS1cZI3gotPgDPGOSQJVijKTGjYqFcONWoCRjlkAHpTvcKkiS+lsZUFs76tRVTjaOu+1aPiT+WVQeZDtNsE2ltgrzKoLgDOCCsz6k1icX4tatjTcDlX1hrbFnbOoQwE5kGTysCdhVY7mk1Hnnb9TnTWp70ufQDxXiFssArMdUwOXIMg8q8pUSROfhirvncra2hSsg6Agn1I93H3toOTmqnhNy2dIIWAUw86rQk7EfdyM+9JOYrr2bhgxIlDJGlSQCGAMkmPUdDEHqJ74dGlkXZXDxf7GGTIoVb/XbgckirpHM6NtyuplhssSI36Hv3p+HukRDATBlSWBaTyMoIgRtE533rpeHtcNpc6nuFgQwKTpIGZ0zq947qdjPSql/wThbmqFIchWBDGFkFZ8smCNS9B0+un4TK9pLj5c/mZdfBNNPh58/kY127pINxMvOktLZmCFYMABJ6gn60luqHMHmJYeWGO3ZWJgmCRBmY65o97g7nDoDdCXEYoVFvVGoxoA1QcsVkwfQCMVbnj9trotXFFgkFB/2pQhhuJlOuRIIbaCTXNKE4Nx0+f8cfoX2JU2+bG+xa1AAtypIxqUge8I0ghjkYIPScZqHDlWIDySG5TIUwwjlMaY9Ad9uwbgfHeGW44dmlHhGUEadOoa9U6yYAMTG+9WLvFIwF21cnm0uMjXIDAKW1aJOr3oWQRORUyU1s0/k/M1xzhdXSAQhct/8AMcKFZdTFRDMDGnePX13zNnU2oobsxIgYENBGqRzDb6ekVVu+NKtwpdUgqeYK2pgZ3YAkZ9O/rQhcRbc3Lz8x5DbtgqoKkAXNQBwQDGrbbMydXJq2vLv+lWayyxW17edP14G4kFmN4B1GkYK8xJBkCDGBJAmsjibdg3CtrVbBOBIdgSJkrGQI6Hp1qj4X4rocqLi+YjBZZnXzhurLrEIRIMMYJ70O34gt4G5AtOSSWBMEEs0lQJHMdh+VdGKE4dlrby5257jnnKDTcePnyrOoTw9AADxTjA2RgIjBA8w9PWlXO8P49CgMFLDB90SQcnKzTV0NR/6vczWR1/uez+xri+uO5A9PTtQ7bSYAWNhET/J9ac+C3hOU+PXp6SD+3yp28MvEYAH5n8SK06qXgeZpZG6G0xpRpOY2ifhH6YqHlWyZ8tSTB91e/wAMZpDw6+Pudx7y7fWkeG4jrbbp1X670urkGlhLMIsKNKYwBpAG+w+NOpxtg+kzBnPrNC+zXeqGN+h6+h/n1qFu3fMf0z+X7R88U6mFMuPxABEnIwI6AYA+GNvQVK2ygkiRIIOfeDTIIJg/Oqi2boIPln6E+u8YH0qRD5GmDiARkx2xkfvSak1TGlLuLDcKCRIBIGnmLGANlz06xQuGs6NOnlCkQQcj1XtsP85qDC4MhT8x2nf13qKM5PMrY26TI6TGd/5stLSoO0WPsqlpO5iMme+/xqpd9n7RfW6sSCSTr9SZ7nJoxvmJ0tIJ79cdfh+VRS62Tn1Aj0+fp9KaTXAdyDcTaV1ZWJCtyke7IHYCIGBHyqmvgVndgwbf3z37jI+tGt8WI5t8jaen4UC7eAzDAR6jv+9KMdHDYJTnLi2Sb2fsssCQokTqgxufUjqR3pl9mrGGIdWBkMG6x3/m3pU043HunAOYkgCZ6UM+KDbee/fb5dqq5E2wq+ztuZGppJmW1E7zOoSSfWh8X7M2mMgMkEkBSihScwBp5d5j9sK1xpmAPQRM/Efl/BUbnEsWMGCehH8nt9KN+JWqRK37P2xaNrXdVHKsy+ZKkr7piCOv4VK/4Cty4H8y4GgDl0LIWAJ0qATgAkjNRu8UGODERg8wBiCRj0J+dTTjgi4YT6z1/gqd07DVLgSTwVPMNxiWdhnUFzIIzAz0GSfrBq2EEzkEiJBCyDGCOowPh6Vn/wC09WQTgMCM5BlT+RqFy+WkiSQcKDv0gY/CnclwE23xNXGeXcyYJA1bSQu8djjemN7ZCXXOpV1MYJOqZB7wf5NZT8Rc2Cxkj1+hp/trAQx6EQQQTn609c/Fi3C+JcAt5BbdnZbfurqgTiRsOg60P/ZNqFMMpQGM5gwYxscDbtURxMwQPn8vT4ml9qO2T6z8PlSc5PjY7ZP/AGTaLFoIMGW1TuInVuTtmocT4MlzLl2MiWJGohRpAJiSAIG/anNw/v8AltUG4qMaTvggjPpH+PrU3LuC2L//AD9mQwGlp9TMjbJ7TRE8EtiMOYiOYwIGOUyBsO00K7xUidBGev4UVeJYj3ZiO/1kCjVL5huRueAWg5bQCx3LknfHu7HHT0+dFtcKoABSAuwBkfAZiNqgeLx1+hHxphxTes7ZmOnpjcUNyfELZoIqRsfxpVnh2OZ/Cfx60qW4WzpvMpg1RmnivXNCWun1VGnpBZLXT6qjTxTHY8000qUUgseRUMD+CpRSiigsacen4VJbpHWP1pilLTRQWOxn1qC2l/tX6CnmplaKQWQXh1BkDPwpzYB6USKVGlBYIWF7D6Cl5A7CiaaRWikFgzYXsPpUDwS7x09f13+dWIpEUtKCyne4FBtn1OT9DNV7lg/cMenu9MEEDBBgz+FX7lmev+KgOG9aNEfALKHC8OVXSwRh00roETMac9QOveZo4sjpjI2xtt61Z+zetL7P60aIg22ASyB0/f60y2VHT9asDhvX8P8ANL7L609MfAVldrCkzAnvEVNRGATERE4ovketLyPWjSgsDozMn6mKYWFB90DrsBRvJ9aRtUaUFg4HYfSmNtewqfl02iikFkPKX+1foP2p6n5dNTpBYQjaorSpUCJEU7UqVADA7/zvTrSpUDJUutKlQImKVKlQMY0xpUqBDGnnH0pUqAJ96elSoAS1PpSpUDBE060qVAEOnzp1/n1FKlTESNI0qVIBl3pzSpUAIioClSoAgpp/2pUqALPGWwDgAcqHbrG9VF/n1pUqlDGAp6VKrEf/2Q=="/>
          <p:cNvSpPr>
            <a:spLocks noChangeAspect="1" noChangeArrowheads="1"/>
          </p:cNvSpPr>
          <p:nvPr/>
        </p:nvSpPr>
        <p:spPr bwMode="auto">
          <a:xfrm>
            <a:off x="155575" y="-884238"/>
            <a:ext cx="2466975" cy="1847851"/>
          </a:xfrm>
          <a:prstGeom prst="rect">
            <a:avLst/>
          </a:prstGeom>
          <a:noFill/>
        </p:spPr>
        <p:txBody>
          <a:bodyPr vert="horz" wrap="square" lIns="91440" tIns="45720" rIns="91440" bIns="45720" numCol="1" anchor="t" anchorCtr="0" compatLnSpc="1">
            <a:prstTxWarp prst="textNoShape">
              <a:avLst/>
            </a:prstTxWarp>
          </a:bodyPr>
          <a:lstStyle/>
          <a:p>
            <a:endParaRPr lang="pl-PL"/>
          </a:p>
        </p:txBody>
      </p:sp>
      <p:sp>
        <p:nvSpPr>
          <p:cNvPr id="21514" name="AutoShape 10" descr="data:image/jpeg;base64,/9j/4AAQSkZJRgABAQAAAQABAAD/2wCEAAkGBhQSEBUUEhQVFBQUFRcXFBgXFxYVGBQYFxcYFRgVFxcYGyYeFx4kGRcYHy8gJScpLCwsFx8xNTAqNSYrLCoBCQoKDgwOGg8PGiwkHCQsLCwsLCkvKi8sLCwsLCwsLCwsLCwtKiwsLCwsLCwsLCwsLCwsLCwsLC4sLCwsLCwsLP/AABEIAMIBAwMBIgACEQEDEQH/xAAcAAABBQEBAQAAAAAAAAAAAAADAAECBAUGBwj/xABFEAACAQMCBAMFBwMBBQYHAQABAhEAAyESMQQiQVEFE2EGMnGBkRRCobHB0fAjUuEHFRdigvFDU1RyotIkM0SSk6OyFv/EABoBAAMBAQEBAAAAAAAAAAAAAAABAgMEBQb/xAA1EQACAgECAggEBQMFAAAAAAAAAQIRAxIhMfAEEyJBUXGBoTJhkdEUscHh8QVC0iMzUlNi/9oADAMBAAIRAxEAPwDi+J8Nt3VYh9NxGuMdUBbgUAkKwaFuAoTEKSpmSVk84isl7SwEjRIBB1TpKiZIzI2n8K17t/WrLcU6QQXA1AuqksQDnS3rB2JrL4d7UtM6Sx0S5kTAyAJHxP0qFK4mSN0kMfMIBOmJB9Z0lh72OhGav8B4zcUG1ZYosMWCkgZ3LL9f+lc/5gQLHOZOkkiAYwc4kT9IzWv4Fx5t8QLgQM4koyH3gQVZcyZ0E4zvkdaxit+OxLOx9m/anywFRZUszOJBlVQsdHUNC4BJB9N67fwfxIX7QuAQCTA1BvhMbGCMHIryp79tlC2stq0ndFdFA0zqJZGEkQSYn3uXSOi9gfGlRvJmdbkDOAPunbJ3Uj0Hau3Dm0yUW7RnKN7noNSikFqQr0bMh1FPTTSpAKKeKcClFACipCKYCnigB5pU4FORSAjTxSAp4pAOpipl56UOKkpik0NC0mnUxT6qcsTSGQpAVKKVAh4pAUgKmRSsBKnemIpUqQCFPTAU9ACp6VPSAaKVKKeixnzOnF3DaVo17xBMvDe9AO3wG4+dc/xNwC4xXAJkZAIBz02j96PwfiYRVGNhJH/mnmEDMCJBPTPSqnENqLuIy0jfY+h6AwJ+FedGNNnUkMt7I3mSeuZH656da0OD8SZQwQAA5GTCnbUT+vesxkAPUGdjkAb779aJZJDaQRmR0z1jrIMCm42OjpeAvqxKnQsxhlVjzLAaR70kmQIOa6/2M8JduKstzC2bXmISsSQ4JUmYaCGWfezJE4rkOD4PTo8zSWMaTzA4WQGX70Adv8ej/wCmlltdxioAKqDpiFbeM5iAR6wJow056TOXA7+KWmpgU5FerZhRACkBUopwKdiEBUtNNUgKQDRSqemlFFhQwogtTTLRFNQ2UkDa1FRijM2KHFCYNEYommkoqwq0nKgSKsU9GY52p0tTS1BpAhal5VWgogUi0io1srSVYpUUJSunNVZNA9NOUohWo6aVjohSipGlFMkalT0qAFFKnpUrGfMXD2gvDXFtBCWL6wU5/L95TruGEIhlkAHoCx25xbJyRAmWCx0BnGoZ+vQ10HH3wSLgUOAylw4cKwENJ0sMEDSczscEVfscBqayt5FG5Q6GNptfOlo3CxMETg6YgyQSzDli9aOi6OZbw2LC3y1vNxk0ZDKVCk6l0xBDgjfZp7VU1EmTA/noP5Nd/wC1Hsbbs8CLyXGtq91YtXARq1WxpGpD5ZIGrnIBMGTq5a4vh+HCrNxRouBvLuEHBQgnCtBP3DqmNU9jRKNOhp2i34YX85BE6mUgGYMjBMYgzj9N69k9ivC79i6QV0q0m6CRIGfLEboYM6TGDOZx5V4LctqivpUg6lupPNC8yupObcyRKxBA3kivZvYbwN7No3LpLXL2kmZ1BVGlQSc7AGOhn41WKC1WZzZ04qQFMBUlrtMkLTThanNPrpWOiGinipxThKLHREJUxbFPApFqVhQvKpwtIPS10tw2K/HcWttC7mACB82YKPxNFH1rnfarxi2UNrVDK6E82kAgqdJOejg/8p9J2vDfFbVwKFMEjlWDgAH5QAIkGOgJqdW5Wmy5bWjqtQJpC4RSdsFsJlipqagblR1etFAFIqLYqLXKiWoSE2TU0zp3qIamZv0/OnQrCo8UzXKhSpUFkppqalTEPFKnAqvx3GrZQu5hR2yT8B/IpWFB6VczxXt9YRyoDOBHMCsHE43pVOuPiPSzwXhL9tk0iJ0mWCxOnIlTIMRtnbBotvjApwRpkDViAdhMwdsicZO0GI+Kult1QpbYIxXXbjzLitByuQSAYBESBEr0xPNKvDKBKkQSYgiBESZ2z6dq4XDfibVZ2t/xW6/BvZLIUeHAgQxQ6gSYBzEGd9ulcQnDgMNYIGogmYGx2kTg9N4Eb1e4HxjyrQEgsPcGkGM7NIiNJwfXcVa+1+Zw11mht4AExhRjHLBIPTc9qE5J77jWw/B2ND/0v6mkaiDKlNJBflzy6Ymf8V7N7Ce0Rv2xbZQCqagVACwG0xgAb9QBses15CHUgRbAYKA4ZSgIIOcjOkjtjcGuu9m/af7HaCLZZ7kJDGMLC8pG+3/FvBztWmKTUiWrPXaea89/3nn/AMLc/wDyj9LVRf8A1MuSI4ZogyPNMk4ghvJxEHEZnpGezrUZ6WeiM4G5isxvFAb4AZ9CiGUWzDN0yyT1GQQK43/eGxOeFfT94i4Wb5f0hPwJq9a9vOGByLgIExpBIJneGjpWcsrZSiztPt69m+g/egcb4oAAFFwEkcyoraRMmZncSNuo23rlU9v+HAGoXNUCdKACesAvIE+tL/eHws7XfjoX/wB9T1jCmdl9vEbN+H71U8R8XKKuhTJbTmOqsR97OQK5Vv8AUPh9U8+iNtC6tU76vMiI6R8+lZ3He3/nnTwysNBDFmkMDB6DBHpJmKfWSYUdwvjaWrQN5iPV9IJPooOfkKwvEPbl3xwyaR/3lz81Xb6zXJPd1HVcF13JyWg/rijfbhpytz6AfrVan3sKDXOEDS9w6y0kk9+pgUTgb97hjqsPAzytzKfrt8qqXPEFHS78wM/+rNOvHrHu3DPovWf+KlsPc7Hw3/UW20LfQ2n77ofgdx85+NWuK8fc6rqLcVFQRJQo51GW5GMiI/bevPrl8EQbbmfRf3oVvibtoEWjcVWwyn3T+OM9aG2FHr54/wD4T9RVLxLj3KgW1cSRqZSgIHbJnJjauLs/6gmFU2m1oQH0gMpAHuy7DST3z+1v/eGn/h73/wCv/wB1TrYtJ2w4/E6T9RUbviMAwhJ7AqJ+uK4v/eKg/wDp73plP3oXEf6iLA02bi8wJnSZXqvpI69Keti0nW+BcY3lxd16zk6jqzAkAgkbg7YrQ4fiSwaQBDwMzIBAByBvXnv+8xWLLbsMWG+pwoB74Bn8KFc9v+IAGrhrPpLNuM45u9CmwcT1EUq8vtf6hcWoM2UOScsw0g7LiMD1z3Jprn+ovFMCBaRf+JXMiM/e1D8P3q9fyFpZ6jT15iv+p/Egx9mtk9tbfrNdR7Ke1d3iwS/DraRPfueaNMxIAUrO0EkkAfhT1WFHS3+JW2pZjCjfBP4DJ+VeP+1/+oPnm5w+oaNfIwhQQNtUiWzBn0mJq1/qJ7VXXYpZYqgUqwkqzjBIgEh5OmIzkYzXl48TaCIGk+8CO+TJPXHWdvTGGSXci0bLknLXVnHvAudsc0Zx8PgNqVc8viOPeC+mk/pFNXM4MszLTszAgnUTvJ37zWjfOslX99CBq2U5+9/bvj/pFd7ZQkMynsRJPLsVj3cLH09K2OEQyWRvMRgDpZsnABHMJMjbPSM71cnQ2YzMGXkSIPvczSYBj02Py+FbnA8Q9s24CAXFEggDmgxoGCJAHoZrFu+LPp07Q2JHMkGRDCO5xVix5bkS2VHLOJcnVJUiIkkRt1pSQM7Dw7gw7fd5G1CFGDEaYEEACD/zdMVoW/DCNR1EatsA6czyySKzPAXKjRrMupMjPNBAYEEiMb4ODRPBeIZ7zA4Cb5PMZgTO/wAa0w1WxDNR/CyWQ6jyR0A1R/cP2p7vh/I8uYPcAaQDOIGfnNZ3i1y4Li6DIJA3Mp7o6H1/maj454kVlEmRvOCT0+O9XKdK0Bd8KVbmlA7IEBMgLLKOYkhgR9KteIeCHz73lv8A9op1RuCitGDjLGud4C8VXVOSCMfdkyMR8PjVu34iyIxB2iRMZnqYMGT84rnjldpMpM3eM4IlAF5T3HT0xQuJ4Em1pB0tjI3EZJGesd+tQ8Yvvbs23LTPvSQskiQZA+VV+MvOvCrc1ZwTJgEMYA1ROK6kDJXOFIs6SZaInrn72+/z6UDwXw3mOouSNOQxE5J5hJmg/aHPDF9WckZEADETHzovspdZxcJO4EZBj3usUyTS4fikvu9vU3KegKEQQPe657VJuJTzPIlvd0xpMzG+v4fOsf2cYninGOWZIDAtnrJg5zT3A324Cc6pJhpjSTGrbbG1AGpx6C0Rp1GMc0sWzMiMmJ3+AovB2FKC5LcgnB5Wwcxs2Pxql40hF1iXInTA5zglccpEZk0bhbTfZ7vMTvHvDqZmciTP1piD8Kwv76wVPTk7iD32NDs8Qt5zb5wDtA0YBWeYH1FVvZ1M3IJAiNiuZYTnr6+pofgA/wDiYnIktgicr1OCJ/IUDNa54JpcFC0CNzOqM8x1Ce2x2peI+HMxGlioE5GJ+PMNvnVfx7i2TiAuuNenSNURMLgdc/nUPHbptsJuQCkrJiSMdOpxUoth+P4IuAASuQTH5e8MVX47hS1vTMH09OoyKB41dNtbZZ8QAdRIBPfpmJ+lU/Er7LYQ6iO+TmcgTv6U0QC4fw6bpkkYX3TB3brn+CtjiPDQQqkmBgSw1En1KnV8KwvDSTdViZkYz0Ovb6fjVzx24FIY9VIUbmRmYnaJwO9F1uDLvEPbViGcywg55RgbAiATBzUeG8OQIArNp1FsNmYyCQo+lc5pZW1bHDFZENENIOxIziaueGeKmCckcoA3O05HpO46VzLM1LfgI1R4Ygvm7P8AUP8AxDaI93TjA71Dj/G7nB2DYtM2m+qvcJZiyhTphSDyg7HfHwrHstPFBZGmdXrsT7wO8il7ZPBsmY/pkbkTmenyreUtrQJGHd8T3BYn6nckzM75+MmazuKWeY4kdMiRjOfUmTQbt7O/61G7cBiBECPj61ilRSRJmHQSPif8UqGlqRuP58qVMdA+FTWwVmgCfWPQAnOTtWzaueSzBjywPujmB1CDiepAMdcisBaucPYe4QBLEDEnAGBAJPwEUpK+JTK883eDWhwPAF+sDp3M9gd6a94f5eHlDp5ZhgxMbEbCKVrxG4iqobSIAkDIU5weu/4UPdbCZ1ns+mpUZeQWiwYNqMkqQMgDJ3n/AKG/ZTynci4GYjmESV6g7gDPc7VneE+JBNNzVAYhdURp3BDDcDGIBI2z1qXnVbhZWyWZSCU+MgiSDkbmcfKojKtkSwnFeMXFLFrisSQF94GNRQuB90YOJ/Ch3eNNxS0ksFCggAHBj+yYies/pn+J8RzMQI1TOpYAM7iSYJjpiBV7jAEsl7dwsWADEaxHMOUzBjrsB+VUlsINw3FNOgknl5gRBPKBB69JkxsKv8PcMFSTgnI5iPx23/xWL4SAZOVOkzvkyRvM/wA6zI0bV10vsH6XlRsDJLBd0x6zkH4GsnCnsFHRcdx2u2qEwAAQQjato2Ldj2qvxfEE2gkysLny2Bxn+41m+2/il6ybItXGRRamFMAnUw5v7vdGDjfvUPbDxG8q2ylxlktOklSY0xMdpNdiZTRYbiT5fljUcGZtsPXBnOD2qz7M27nPoYLH96gTv3O1Z3jfH3BwtlldgzhC+k6S02kY8wyJPasrh/am8sRcIxk4JxtqJGdz/wBaTnQqO14HwlrdzUtxdTnOFMTnHN6VK/4W4um6XGv4CNo71x3A+0txGDK5aCMNzTPTOdvnWxwHtEbt4F9IBJJIwAYMdcZoU0wCeKeJOXOtpIJHuhRCkdqv+Btcu23C3AFjIIXMs059N/5FZ3tHf8tQ6nDuMgAyI1Deug8DA+xyPeuKWPqdM/lT3GkQ4Dwx0c6LoBOSdKkTM/TJoNjwg27mpbgDNv7pAyGMZ9KJ7LcWW8wnB26D8ia5TxDx5w7opgy6+sTG/wAMUSlXER0XjHBsb6Oztca3BVlTlMGYJG8Y7VX46+eJYTrlBELbYYOcyTXK8d45ee0o8y4AG2Dkf2jMb5BPpNbHj3FXF8PtutxtTvaDkMQSDYLEEg7FhNTF2UXvFmN9Qji4NLSNNpu0b5FV+MJe2LbC4NgsWzOO8nGD2oHE8ZcHherW2uQC0nVHmx72+2Kr+HcZc+wuxdtSrd0mTK8tsiDv3+FWmTQbh0ZbqqfMWAI/pkzGr09aP47f1bNqxEFWUg+9OncQCTOML1ql7E8QxY6mZoZIkkxMzE7bCrXtje5+dSACoJk86Q20bdenxmpb2Ay7PCOeYMce9rVTkgzpkwwyPX8KsW+I1MoS2AN2KyQrSdgDBx1+nrjDxWHXACr03GO/f9asWrDukrKqWGoDVojmJMGfTvv8K5nHxCjftWQT5qyCBtoaNowI9T+NZvtRcZktE83KVymnTlWjO8+lW04iXVcQSdmODp1HlmACZ6fLNL2t46FRRvzeu6jcVtF9gDjLiQfXtQOlTYZqNpQXAO05jt6UFIYXTSrYuC0Tm2dhsDtAjZI2pVOr5AU+B8ILmGe2onfXbJ//AKmKu3PDrlm5Fpi3QdNQ3wOx3rTse0FkqvnWgzxBJtIZ+EsKt2vGLYjTZcLuAlpAD9GqHOuKHd9xi+IcEboldTZEKCraTA1S056Cd+XM70DhfBBqAusUkGfdxOFOSJEnPwNdZ77z5fEidx5d5YMiMLcCjr06UG/4NxJabaHTn3tEjsNVx2Pb9qhZoLaylCXgyXhPGW7Egabzm3HK1tBzIFIZTJlTIkEg1hvw/k3A1xkGttY98xEk5Vex/Gujs+z/ABpxdVAJkZQe6d8eufiKr8V7G3mct5loQIzc6Aei5zPxE/Kevx38S+qK6qXgzm+MuW3zrUbAALcAAHWSuST3xk1tWvE+FNgcOCZ16pOvecCPgY61bX2KvTCtw5IiAWkyN5hDj+H1nc9ibxbUz2EBYNE3IjER/TA7Y6z0p9fja+JfVB1UvBiX2W/peYWc20YJIXlLA6ihM5aGG8YGJiBo3uHCxcdIa7mRCagpGdKYEYxvseoJXg/hV6wXD8VacEEMJdhlfLDkMYkAx0w0HetbhPCUAAfiPMCurWwxDFNIK6EMsYg7fnvUvNhSvWvYfUy4UYXE8NavIvmKG0qFALkREkgY7k/WgeKXVeA9jWBgf1BG4k+pwPpXbretjGpTHw7T0GKBc45ZAHl56mT+CrS/F4+6a+gPDNcUedeNeHXLqAW0KhCIBYbaESPWAg67GsM+BXgYZGBjojN+IEV7A19M86/K126wRkfyKT3UTeGPoFG89YP459Kxf9QjdKMn6fctdHdW5Jep5bwPgj6crdz0FlmHcGZHbtU+G9nb8sNLgdC9q9zT6IjQf33r0W5xROwC/AL+opxxb/3EfAL+1bR6Tf8Ab+Ri9C7zmB7Ptcsi25MK5YRbvbkRnVbFdN4Pwty3aFvBXSAGllIERtpGaIOOfqf0/IgdKb7W/wDe34ftV/iPkJOJjcS78NcZbfDk6kJBDkBoEkLIMsION/rXKXfA2uOXYXEJaTKls99pyd69BfjH/vPzCn9KNa4qeyxJMhR8pIz8B8+lZZOluK+Fvyo0hCM3tJLzON4DwG2gm4GuSAACjYzJMZA/CtNrNllCOrFMEKyRpKrpGNRBwcZwJ+e+ONHeO2AfzH61K34tBzpPwx+FTh6ZFrdteaKlhcXWz8n+5z163bNoWhblNU6ZIGCTjBnIms/xfy7FmVtyMhk91SG0qcz6Dpma7xfFbfUER2IP4TWd4nY4bicO7L2lbTDGfvK36b4roXScbfxonqZeBwXAe0Nm0wZeHdNp0tgx6EAGrfiftXYvgB7bkAGAYifrvB60e/7AWtRNvjAM/etD6akYD8qfgfYPS7H7UGaCOUXFJJEdpgftT67H3SF1UvA5ZhZAJIczMQFEHp97p29a0fDfGba5bWQi7QFnPU6iTvt0kxFb7+y7okPxYEkZPmDbBGrQSOuJA+MVXv8As7qtx9qtMDp957kasHc2juOnzpPLj75fkCxSfBGPxHjtpmZucMcLyAlMHY65IzMHagcTx1u/Cs7COukKCY6y/fMVocV7EszSl3hx6B7hmIH/AHXb9Ka5/p9eMFHsttIDnaMnKyPp9NqOvx/8l9UHUz46WYvE+FDSCtxCxYzLIsLAgnnjvVYeFNIOP/vQxvGzH8q3j7AcV0Wye0XrWMT1OaE3sRxYEm0hnAi5YOSI21b+u/WatZIvg0LRJdxRHCXOhaP/ADAfgGFNVw+wXG/+H/8AXa/99Kr3Jr5HoX2a6ANLJInJG49SI/CPnRV4i8NyvyLDb57b4pPxIG5AoLcevTPy/euPJ0Po8viRuukTjwkFHF3QIhRHXmz67/Oo2PEXAMquwEgMf1MfKKEvGsx5Vn6xtO4wPyomh92cJzaSFBcqZgAqMj69Qeorinj6Hje3H5Wa6+kSW1+36kFvJibZIOT731GIHX+boXbZJ5MQIkMNP483T6daLbRCQWd3XAYBlBn4HI+hxOaZ7aK8AlhjdY6hcH4mc5MYNc2XLj4R1e6NMWPI32tPs/yJKE+6pOMwDG8Sc/Cp+VOyiVMsBIIAE9cdDP8AIOeUFyDGwnEgL8IVhnqYg/El4bwxzqZkAGNMkFmEAn3p6D03NcqyTyfBq939jo0Rh8VfRL7lZbXLq0EiMaT8ttjv6bUyW0bAOczjOM7AHp6017iQhA96XgsumRBnIYyDnqI6YM1Vfji6hWCA5EqApI7GAA3eYkHaM1eLHmyW9TXhxIyZsEFvFehZe2iiQxPzXB6DThh8ciT0quboz73zIz8h+5oRzknPeTP+aTD4/wDSvSxY3FdqTZ5mXLGXwxSXuTe9JxiDkTO8iO9OT8aDnv8AtTq5HrtNbmFhCacCg+Z8Kkk9xQIKG7ml5nY0HV6inL+tFAG8ym1mgk7zUTc/negA+vOVkRuCBB9RpMj4UfyRMSOhkMrLnpI2P51R1CnsvpbWoWRI5hIIjrtWOXG5fDJp+x04csYupRTRca2M9wYA674x978KkLB9M9do7kfw1Xt8d5jrbIVXaRpRRmOZWUk83QRjbNXrvDsADoKaiZ1lpB2jqB2O24zmvJydcm02z2MfUbOKW5UuHHKpb5qDMbZII3HfrQfOwP6Z9QGX6g5B/m9W7jMmVYgRBhRGVmQwBjIGcbDG9DXjwWgOtzrzMuonoBggbDfr9KIZXW9v1YTw3vFJeYB+L+75cDo+DnG4LT32/Cnt8YmNSqTBnMZ+CmIo1pQWIcMv9rKpYH0IAgbiIMYqDMymAe8dJA3wc9K78E8S4t+u5wZoZn3LziivxLKcoEGDg8wnpA1DHpPzFD4VLizo0rtlVCn8LnbG2OlXRxzDMfjH+KPb8Z2mP+YD8xXdHDhk7swWWcdm/Yov5p6gHvCSR681GTgb7DB7bFRgRiRJ9O/0rTTxYdh8j/iijxRe0Vqug4e5FPNkfGTKa2eIj7p+ME/XTSq9/tEfw0q6ViSMjK4e2qOZta+aJcsqzGASwg6icT+G5keF91gFUKDgBWLEoYxvIMY3MGc75lt7F1rgBK3EgtI0ZlogGdQ5p0mDmDONNj7UVOpBgLDLzHCmTDtIXczIiFjvXy88mWS0N+3ielDHFdqMV/Ba5ADqAcBj0IByJJ5yAIKj1gfOCARGFWV1TkKApEkyAPgfoYoDcYGUzrZtKlWIVQAApJwMbzgE4jqanwnFKy5KmBLHSpZYOczJmTBAP3ehrHRJJ2bqe/AuFktlSRqTMnI1YG8P8fXcdKGePGChONl1QRqGAYaIImOYZ6CJASmlWJELOmWbTgnBInIGMfGn4n/hTVj3takNnoencxIx1ohCLfafPLJySlfY3ZHieLYloO4EOAwM4zBbbcEYwTnaqzMSSS3vGW3gmMMVmJz26+tHtWySOUjVvJXHQzBmOzR/iV7hNPVYmPeBBP5jcbiO9ehheGPwvc87pC6Q3Ult8uBS8kdDHaprZ9Zn50c8NpOYQkmNTACZ0mGmNz3+tDPDkMQRBE47dJ+E9fpXSskXwZydXO6pjNYHQEH49/8ANMyf5/xU2tNIHXtBz6gbntPpvima043BE7TgHcbd5/GmpxfeJwkuKEWI6Y+PyqOrv+dTW25+6x+M9pnI7A1L7LcifLbYE8pGInttV8SQKmn+GT8alaRySNB9YUneAMD471GIOQfkJ23mPWJ+Pyo4BTYQHHz/AIKiWFMD2OOpqGP0j8KLBpriTDAxgmnkbROP2qBbsCemJPX+fSlq6/z1phQgQNx3/maRNRWeik/9dzOCBRLlhgsshAAnVGBmAZODmNqlyitmxqLfcDuN2wd5kiD8tqCfFih/ql2GrmdiW1ThQqBtOxjmHQ95qw/DnTJgb4kTgCTAnqfwNI8CzKYUsNMkCMjqQMHG+1Y5J45R0yex04etxy1RRK54goIbIzOMMD6bwJI6zketK34rMwbjBTpOpYYQA2eXYgjI6HOTVazwItg6GG3LpUMZaBqV1En4A9ae7eCiGu6pnThgO8KSYmDvjoMVwPHHhHf6/Y9eObVvJc+ZduXBk6BkmPfXoTJEzsZ/5TgiKHdvxyLqwIVs6e+4wB2PriqxIJHllGYSeV2Uz0zPUR16nbYr7UTjV91SRBOkHcEEaTmBINT1d7s0WRJ6SxZuRIYRPdVGc+gPUbfjQmuLI1BRqgLDZJjODntjf86naIZeRBg4PWSRlQxEkAHG+ZkA0O9dfTmAZEAlCwIM7Az84HvR0q4OUXs+fcxyLHJ9tc+wxaDAzHVTHcYBFEXj9JAkHVsCPjGR3jrULTmTiAPvAHBWZlCMmD6fLMmw+kWiMgaQM82oGGIDAdMkjJ65naPScmNmUujYpbx9gw4k/wBv40qA/FtPN5antqcfCQU3jPzp63X9Qy+HP0Mvwf8A6f0X+QfiL8KbgR9KiGYqr6wDOklUBmZG53InM1UW6jlWuagqkgki4kFoI1BBpBxBziq48ZKWwFCqGZjc2tkmVIJBBwcdJ2JO81B7Q2braXtacSCGjY6IgLCjVBkZx1muOHR5v+1+a4nRPPCHeufY17VnQwl1bUBlixaSNJILrBgBcz0NWBx3mBgUcaYUwCBpXmBLNpUZ1fexJx2zW461kroZ3YKHW4TcBgMupMoRJgHAkkEb1gJ446uyl2VhIYN5bcynO+ARPTsN6uHRpZL8V4/tZLzwSTv8v2Ox4ThgwYMQ5IBQweYfd1Msy2CIxE79TDUqnRoUbFQUBk7t/UWCwLDpmIM1nezF1OIXTcm2FceXfhR5jAkgAXAVDZ2kdD6Hp7HD8KbhKqXaOaGL5I5mjSBpblBIEE9B10j0DNK/DnnxCXScUab3e3PmYa6AAnM7KuwUKriZYQMQCImck79aPZsqOXUYEmSCxGo7ATP67b1p8da4a9iES7hl5B0E5TBII1dBvgiKrt4dYKsQ+oqF0ydCnG+rATMDeBq+NXl6Bkirvb0Jx9KxNVQBuNFvLXIGSyE9SAxEkMYMQJA32M1XseIgMFvFYXL4nUQAVYuwASDKyBJneKJxly0trMlkJChRF1leCDEnHMwnIMCBJFYXCeLRdWbd+0gZoKBzyrCsdJieYadRJz8K5MeFzi3XPPn7DnkgpceefI2F4s3ChYypwpEoBHcuCR0E5935iVnVEq7M7MSSpBJmCebfI6Y2G9Url8FGBZgWBGhifNtn3gumMAmFAJJGPSqvAcZw6Bsql1W0urnTByoYGAf/ADAbddsvqmo8Pb+DaOSM3SfPv9zoH8TuWrhydyzSFiVAM5E+pXeQY7UW543cEiS0OOcaSpVzIIEThTtk7dduc4ggDUHK61WYEhjkhhuCQJxIJzuaY+M2wBb0sYJDK82yGBBLBRAJ97PbFXCE4paL9NvX9DOaWq5V6m9f8XvPgXUAViNa4jOTEconTIj0HWgeaXEaxcAgrqD4bAbIBgCNwZwMGKzr3j9q3cRIGgtLMHLBQZAA3IMyCu2fWrPhftDZ1f0Xuzd5QPKLEsdSjTpkA4BkqfTrMzWVx1aXz41Zf+nj7Kl6DcJcgs2k2ySQxOoqjSQF8w7kkCBJHNHWrS33toF93JJDBjBIB0hTLIDMkDtMdaDxHtSBOsICGKagCbqRynVBDDOMyANxOKJZZCXOpGIEuHKxAOss+SI07xq2+VYS1cZI3gotPgDPGOSQJVijKTGjYqFcONWoCRjlkAHpTvcKkiS+lsZUFs76tRVTjaOu+1aPiT+WVQeZDtNsE2ltgrzKoLgDOCCsz6k1icX4tatjTcDlX1hrbFnbOoQwE5kGTysCdhVY7mk1Hnnb9TnTWp70ufQDxXiFssArMdUwOXIMg8q8pUSROfhirvncra2hSsg6Agn1I93H3toOTmqnhNy2dIIWAUw86rQk7EfdyM+9JOYrr2bhgxIlDJGlSQCGAMkmPUdDEHqJ74dGlkXZXDxf7GGTIoVb/XbgckirpHM6NtyuplhssSI36Hv3p+HukRDATBlSWBaTyMoIgRtE533rpeHtcNpc6nuFgQwKTpIGZ0zq947qdjPSql/wThbmqFIchWBDGFkFZ8smCNS9B0+un4TK9pLj5c/mZdfBNNPh58/kY127pINxMvOktLZmCFYMABJ6gn60luqHMHmJYeWGO3ZWJgmCRBmY65o97g7nDoDdCXEYoVFvVGoxoA1QcsVkwfQCMVbnj9trotXFFgkFB/2pQhhuJlOuRIIbaCTXNKE4Nx0+f8cfoX2JU2+bG+xa1AAtypIxqUge8I0ghjkYIPScZqHDlWIDySG5TIUwwjlMaY9Ad9uwbgfHeGW44dmlHhGUEadOoa9U6yYAMTG+9WLvFIwF21cnm0uMjXIDAKW1aJOr3oWQRORUyU1s0/k/M1xzhdXSAQhct/8AMcKFZdTFRDMDGnePX13zNnU2oobsxIgYENBGqRzDb6ekVVu+NKtwpdUgqeYK2pgZ3YAkZ9O/rQhcRbc3Lz8x5DbtgqoKkAXNQBwQDGrbbMydXJq2vLv+lWayyxW17edP14G4kFmN4B1GkYK8xJBkCDGBJAmsjibdg3CtrVbBOBIdgSJkrGQI6Hp1qj4X4rocqLi+YjBZZnXzhurLrEIRIMMYJ70O34gt4G5AtOSSWBMEEs0lQJHMdh+VdGKE4dlrby5257jnnKDTcePnyrOoTw9AADxTjA2RgIjBA8w9PWlXO8P49CgMFLDB90SQcnKzTV0NR/6vczWR1/uez+xri+uO5A9PTtQ7bSYAWNhET/J9ac+C3hOU+PXp6SD+3yp28MvEYAH5n8SK06qXgeZpZG6G0xpRpOY2ifhH6YqHlWyZ8tSTB91e/wAMZpDw6+Pudx7y7fWkeG4jrbbp1X670urkGlhLMIsKNKYwBpAG+w+NOpxtg+kzBnPrNC+zXeqGN+h6+h/n1qFu3fMf0z+X7R88U6mFMuPxABEnIwI6AYA+GNvQVK2ygkiRIIOfeDTIIJg/Oqi2boIPln6E+u8YH0qRD5GmDiARkx2xkfvSak1TGlLuLDcKCRIBIGnmLGANlz06xQuGs6NOnlCkQQcj1XtsP85qDC4MhT8x2nf13qKM5PMrY26TI6TGd/5stLSoO0WPsqlpO5iMme+/xqpd9n7RfW6sSCSTr9SZ7nJoxvmJ0tIJ79cdfh+VRS62Tn1Aj0+fp9KaTXAdyDcTaV1ZWJCtyke7IHYCIGBHyqmvgVndgwbf3z37jI+tGt8WI5t8jaen4UC7eAzDAR6jv+9KMdHDYJTnLi2Sb2fsssCQokTqgxufUjqR3pl9mrGGIdWBkMG6x3/m3pU043HunAOYkgCZ6UM+KDbee/fb5dqq5E2wq+ztuZGppJmW1E7zOoSSfWh8X7M2mMgMkEkBSihScwBp5d5j9sK1xpmAPQRM/Efl/BUbnEsWMGCehH8nt9KN+JWqRK37P2xaNrXdVHKsy+ZKkr7piCOv4VK/4Cty4H8y4GgDl0LIWAJ0qATgAkjNRu8UGODERg8wBiCRj0J+dTTjgi4YT6z1/gqd07DVLgSTwVPMNxiWdhnUFzIIzAz0GSfrBq2EEzkEiJBCyDGCOowPh6Vn/wC09WQTgMCM5BlT+RqFy+WkiSQcKDv0gY/CnclwE23xNXGeXcyYJA1bSQu8djjemN7ZCXXOpV1MYJOqZB7wf5NZT8Rc2Cxkj1+hp/trAQx6EQQQTn609c/Fi3C+JcAt5BbdnZbfurqgTiRsOg60P/ZNqFMMpQGM5gwYxscDbtURxMwQPn8vT4ml9qO2T6z8PlSc5PjY7ZP/AGTaLFoIMGW1TuInVuTtmocT4MlzLl2MiWJGohRpAJiSAIG/anNw/v8AltUG4qMaTvggjPpH+PrU3LuC2L//AD9mQwGlp9TMjbJ7TRE8EtiMOYiOYwIGOUyBsO00K7xUidBGev4UVeJYj3ZiO/1kCjVL5huRueAWg5bQCx3LknfHu7HHT0+dFtcKoABSAuwBkfAZiNqgeLx1+hHxphxTes7ZmOnpjcUNyfELZoIqRsfxpVnh2OZ/Cfx60qW4WzpvMpg1RmnivXNCWun1VGnpBZLXT6qjTxTHY8000qUUgseRUMD+CpRSiigsacen4VJbpHWP1pilLTRQWOxn1qC2l/tX6CnmplaKQWQXh1BkDPwpzYB6USKVGlBYIWF7D6Cl5A7CiaaRWikFgzYXsPpUDwS7x09f13+dWIpEUtKCyne4FBtn1OT9DNV7lg/cMenu9MEEDBBgz+FX7lmev+KgOG9aNEfALKHC8OVXSwRh00roETMac9QOveZo4sjpjI2xtt61Z+zetL7P60aIg22ASyB0/f60y2VHT9asDhvX8P8ANL7L609MfAVldrCkzAnvEVNRGATERE4ovketLyPWjSgsDozMn6mKYWFB90DrsBRvJ9aRtUaUFg4HYfSmNtewqfl02iikFkPKX+1foP2p6n5dNTpBYQjaorSpUCJEU7UqVADA7/zvTrSpUDJUutKlQImKVKlQMY0xpUqBDGnnH0pUqAJ96elSoAS1PpSpUDBE060qVAEOnzp1/n1FKlTESNI0qVIBl3pzSpUAIioClSoAgpp/2pUqALPGWwDgAcqHbrG9VF/n1pUqlDGAp6VKrEf/2Q=="/>
          <p:cNvSpPr>
            <a:spLocks noChangeAspect="1" noChangeArrowheads="1"/>
          </p:cNvSpPr>
          <p:nvPr/>
        </p:nvSpPr>
        <p:spPr bwMode="auto">
          <a:xfrm>
            <a:off x="155575" y="-884238"/>
            <a:ext cx="2466975" cy="1847851"/>
          </a:xfrm>
          <a:prstGeom prst="rect">
            <a:avLst/>
          </a:prstGeom>
          <a:noFill/>
        </p:spPr>
        <p:txBody>
          <a:bodyPr vert="horz" wrap="square" lIns="91440" tIns="45720" rIns="91440" bIns="45720" numCol="1" anchor="t" anchorCtr="0" compatLnSpc="1">
            <a:prstTxWarp prst="textNoShape">
              <a:avLst/>
            </a:prstTxWarp>
          </a:bodyPr>
          <a:lstStyle/>
          <a:p>
            <a:endParaRPr lang="pl-PL"/>
          </a:p>
        </p:txBody>
      </p:sp>
      <p:sp>
        <p:nvSpPr>
          <p:cNvPr id="21516" name="AutoShape 12" descr="data:image/jpeg;base64,/9j/4AAQSkZJRgABAQAAAQABAAD/2wCEAAkGBhQSEBUUEhQVFRUVFhYXFRcYFRgVGBgWFxQXFhcUFBUXHSYeFxwjHRQWHy8gIycpLCwsFR8xNTAqNSYrLCkBCQoKDgwOGg8PGikkHCQsLCwsLykvKSwsKSksLy8sLCwsKSkpLCwsKSwsLCwsLCwsKSwpLCwsLCwsKSwsLCwsKf/AABEIALcBEwMBIgACEQEDEQH/xAAbAAABBQEBAAAAAAAAAAAAAAACAAEDBAUGB//EAEUQAAEDAgMEBwYCCAUDBQEAAAEAAhEDIQQSMQUiQVEGE2FxgZGhMkJSsdHwFMEVI2JygpLS4QczosLxQ1PiNGOjsrMW/8QAGgEAAwEBAQEAAAAAAAAAAAAAAAEDAgQFBv/EADERAAICAQIFAgUCBgMAAAAAAAABAhEDEiEEEzFBUSJxFGGRodHB8CMyUoGx4QVyov/aAAwDAQACEQMRAD8ArMYpBTRMapQ1fR2eIC1qMBOAiASsQICINUL8axph5LO1wLWnued31VltxPA6Hn3c0tSYNA5U+VVtsY80KXWZC8AwYtFjBJjSQAT+0uOodNq4fLsr2/CWhsdxbceMqGTiYY3pkVhglNWjqNubV/D0w4NzFxgSYGkyfolsPa34imXZcrmuyuEyJiZB5LL2p0noVaQaGvzGDdoIa7jN72zCw48FX6NbfpUmmlUlsvJD43TIb7Q1GkT2cFz/ABX8etS019y/I/hXXqs6whNCkF7i4NwRfuIKEheimcVAQmhHCaE7AGE0IkxRYApkUJkwBTIiE0J2AKYooTFFgCmRJk7AEpkUJoTAAhCQpCEJTGAUBCkIQkIGQ5ITOCkKEhOxkLgonNVhwUTggaK+VJSQnSNHQMapAEmtRQuWzAwCIBOAnASsQgqeJ2MxwOQupE+9SOQ/xAWd4jxV4BEAhpNbjTa6HIVuh5o031fxFR5aHFzTIa5sCxGYyRc3kHkNVylRoLm5eMcF6ptDCdbSewGMzSJNx49i88xuwHUSQXNzNcLtnQszRJAPHReLx2NQakun6np8NNzTTe5VwrIcWkxFxPdYT4+iHEsgz4eR+/JA5u9c8vlxTU2yLEeU+RXBvdnVe1HofRp04Sl3EeT3CPRaBVDowyMHS7nHze4rRIX0+F/w4+yPEy/zv3ATQihNCqTBITQiShFjoAhNCKExCLCgYQkIymWrEAmRwmITsAExREJinYAwmRJkWAJTEIkxTsACEBCkKErVjIyEBUhQFAAEKJwUxUbkzRFCSKEyQHSgJ8qPKlC4LGDCMBOGooWkxUDCcJ4TgJ2FAVamVrnawCfIT+S5PFuzje9q5ceBMulw7AHNtrELU6SdJKeHa5hJNRzTlaB8Vpc7QfNcQ7pJcEtHskHjIiL9scV4X/KasjjGHRdfc9bgFGCbl3B2thCwyYuSP5beSrYBsjuJnwg/InyU9as6rTNQ+y05WgczE634jzVbCHddzDh6hckHLRT6otKrPRei2La/DNa2Zp7jgSCZ1mRwM27o4LUcFwXRPHluJaOFQljhzkSPIlp8TzXfOC9/hcuvGvK2PJzw0z9yOE0I0JXXZCgSEyKE0IsKBhIhOmTsAUxCJMU7CgUJRoSE7ERicx5QI5zqfC48inKIhMhDYEH6f3ShIVgbDVuvi530+SVR0AnkCfK6UZWr9zUouLp/Iiw9TMxrtZaDIsLgGwQYurlbmmILZ00L2g696qdHKmbCUuYBaf4XFvyAQdJnEYWpGu5/+jUOfo1LwNR9dfM0iEJCMmb87oCq2YAKAqQoCixgFRlSFRuWrHQBTIoSSsKOgwO06VYfqqjX9gN/FpuPEKcv3gI4Ek+IEevovFWvjw+7La2f0wxFIiKhePhqb4jvO8PArxln8nY+H8HqNN4MxwMHvgG3mpYXHbO/xFpm1am5n7TN4fymCPMrp9n7YoV/8qqxx+GYd/I6HeivHIn0IyxtdS1CUKQtQlq3ZOjgellCpXxFVtKiauVtNpIElhMkkDmYAn9k811I6LYXq3UxRYGu1MS7sIeZIPG1lW2bTqDH4mWEU3NYcxBguEZcrjrZz5A4jgt1c2KC3b7t/wCToySeyXyPM+kfR04RwAfmZUJLbQRliQ7hxF+PYsvCbPqODsozE7xDQXZQOLoEx26LveleBNWph406zI7szlhB8gfRUv8AD+lkfiab2xUaWAg65RmEd08f2guOWC8ulbL/AEdCy1j1PdnPbHEYylcQKtIWuJzAW9F6WV55idkljK9Ua0a7YjXJeHeeX1XoYqBwDho4AjuIkehXRwVxi0yPFU2mgCEMJ6z4aTBPIASSdAAOJJt4pAyJGh0XdqV13OXS6vsCmhHCaFqxUBCUIMRXDQ4kjcAc8TdrMwaXZReAXDgsXGdMqLfYDqh7srfN1/RY50bavobWKTSddTcITELnafSqo6k+o2gC2mWB56zQvkNtlm+U89FBS6YVHODRSZLiAN5xuTA4dqx8Vj336G/h5+DqIQkLmsd0mr0qj6bqdMOY5zXe1q0wfe7E9Tb1f8MK0UoNQ09HTIYHaZu31S+MxJJ31H8Lkd7dDok0Lj8J0hxFSsxoLQXODAMogZ3NHHuGpUu1NtYilWqU87Tke5shjYMHgSEfG49Wnv1H8LOrN7B0oq1j+0LdpaHT/qKk2k/LRqnlTefJhXPvxFYYMYgVQC+uWOENmRTkOjLpDI4aLN/SdapuPqnK/ddpGV26ZgC0FTxcXBQa36v/ACWzYZSmpX2j9kkdF0XfOGaDq11Rp8Hk/IhH0kbOEq/uz6iPr4LmcXWfRq1adOo4NFR/suIaTMSO+Aj2XiXPqtbVe803GKsy8ZBcgg9g4I+Ljyqrt+hnkPmXfc6vAPzUaZ5sYf8ASFKVzQ29VY4tp05phxDBldIYCcoJtNovCt0ekLj7VB4/dv6EBdOPiscoq3RGeCab2NcoCqzdptI0eOwsP5SEx2i3k/8Al+pVufj/AKkY5c/DJTUExImJjjHOPvVMVXdtUadU7U78tkyBuubm4QYPaeanY6QDpI4x+Szgz82/k39Oz/uayY9Fe33BSTpLoJHBu2a7gQf9J9VE/DObq0+UjzC3xTRCkvmdUkevsc2CkRK6KphA7UNPePzVMbOY8S0ObcjWRYkaHu5p8zyh0Ps/pViaNm1XED3X77fDNp4ELpcB/iVwr0v4qZ/2OP8AuWHTwmVoEA21yi/emLRyHkkuKa6GHhi+p6BgOk+GrexVaCfdduO8nRPhKvV3QJBAiTcTMA21HZ5LzJmsIxyVPja6on8N4Z2G3toZepZIL34imW8AA1zZJuYHDx7EGIpintA1gQQ7DVC4W/6bqdp7svksKlsYmi+pnaAyJbxMmLLCxlZzXbpLTlFwYOptZTx8ZHLJ6ezLT4WWNLV3O92Bs9rsMXPEnEgvqfxzDRyADrdsrUw2HFNjWNmGNDRNzDQAJPguB2H0zq0WNpuY17GiGj2HATPtCx8R4rVH+IEmBQj96sG/7F3QywSRxzxTbNjam2alCo3q+r0zb7c3EjTMAR3hZjNv1YAzUtB7p5fvqB+0j/mFopA8Gvzg9s5BHcOSufpJ2UEVHc7CPkFwZOIyKblFL69vodkMENNN/b/ZH+mqx95vgz+5VTE9dU9qpWg8G7o8mASt/Zm0KlRgIqkC4ElkmORcQT/ZRHaD+tcw1X2AvNtJEXy8ToVzPjsrbW23zf4LLhca3/T/AGc7R2IW5ixtYFzXMdAddrvaaYFwYWfi9h1RUhtKqW2v1bteImF1u0tpOYGzUeZJEhxIBjm09qLC4mq9zgKjoDWwC/LrmnjfgpviciWql9X+CiwQbq39DmsPsuuKbmCnXh5bmaGkB2WS2d3gSU1LYGJkHqKo/hPnoulxNV7XtaXO3hr1hI8we7zCGuCATmzQNA8k+SS4iT/p39x8lfMwq2wcW9xJo1CSSS5xMkkySZOqb/8Ak8UWgdWdZgvAFxHNbNKo0gFzgJ+J0fMdqUjrMpFueo+U8+HBPnZF00/R/kOXF+fsZFLojiB7VNnjVaPH2k9TolWP/aHfVbPjvFaznsLSWZXEcAOYkcEzazA0F5DTyLTNtdO9Lm5PKv8A6v8AIuXD5/Vfgy6nRp5Y1pfRBbck1BoS4wCNdUDei5GtbD/zE/7VruJzwBuwJMaGTH58eCZtXMD1ZzOtAgjWY1HYtvJPz9mChHx90UavRvO4u66i2STBmdeNlZwuxm0Wkdc19z7LD8Asb253V5lemxgNRz2k5zAZm9kkn0VfGtyveBobiwBP6tovHcVmOScp0pbe35Q3CEY3X3JRs2n/AN7/AOJ31Q/gaU/5j+/q/qVG7afVMaHtLnFpJhwAse48+fBSPDhVze7lmLz5g9iV5e8n/wCfwFQ7JfcT8HRGj6h7mtHzQfhqX/u/6PogZjzWY4NblIaDJc53bobWjl5IKm0HUWNBaHktJnM8aHkOd+CdZOlyv+wXDrSr+42Jp0xo2oe9zR8mrncf0gLXlrHZcpIMvJuDwiIW/tCi4va8GGkAxrxi0/VRuaurBqjum/qyGWntS+hzY6Qv/wC4PN39SS3oSXXzJ+fuyGiJnl28BBvF+HHX74qfRKnUZcO9rdyRGsy6ZPIcJTVDY+K507so0O1wKjwA3B3v/wDu5Ph3CCe0/NRYas0MpyQLu9TP33ovoCRLXfw7Sq880dWCZntHd5qN7QIXLtZQem7e5a634HzUjBJVbLHNFSecwAIEkCSOZhEltZqC3LX4kwRwWXjhJ8B+atYqQ4iQe4WVOrOZawpLdDzN3T7ELGkJypvBOT2fcK+ohRY2SSajGzuk3HA94XTU6sNDLXHI8QPBc/slo69kc12DsJhw8Mmr1uUEDdi7HOG9l5MPooZM6h1TKRxuXQu4HomMTSpPDsvVucYDRrmc0k3Fg2T4IjsbNWfSLoytZvZR8MutPZzKo0NtjDtl03zD2GVBAYXO3X2FhqOaA4qHuecxDQTzMNFrSAdNCYuuF8y5b7b1sttzpSjSf76E+29k9QwAmSdbCxgyJBMqxsnYQxFKxhwM2AJMOGUCSPe+azNp4/rt8TqQZAbcDg0EjTlCu7KxIpN6xxcILQIAdvOeWjddbjqtZXPkp36r8BBLW12o0nbGbSb1RdmGVwDoAIjq8pie1R0+igovzB5dvCdIO8STY2hxIVTF1A9nWMzQ7e3rHVs2B3deBSwu0etysh+4QASIAHWZSLOve9xxXPHmJWm9+uyKtRtJr2JT0fp1zmc7LZsgODYHVtLnXHcpKuEbApF1pF5AM5629yWJR2m+gbCoczTOQnQMaYMHjm9FJjqRERIueJn23jUmeCusc21Fy27dCeqKt17mpT2JSolrmPmSPfDrEHKSItaVIzY+Hr3qOAMAxngQGNLiLa6eKxcPtKrXy9b1u6WBpqOe6xndbmtbL6rQw+MfSk02VXFwuabntMdWxwDsoOub0WZxyLrJ6hqUGuioL8OxlWpTmW5WXm/tuuD4qfCbJpUi17YEkEa3bJgmePZ+0s91Carhlj2Ld9UNv273mpqdWpULQ9lQZSwNLy4xLvZbmaI0GiJKXl9r+iGnHx5ou7E2bRrU252F7gHWDHvgBxmQzQnTtWb0jptbXIZpkHP4eM3UWFe9rJYxzpLgS3sEwSAdVHtCiW1biJawxykGx0VcUGs93tv3/QnOS5Vex0GxKNOpTH6sPe1pLjFORl0Bz8+fCFTr16IxAO71eTLG7E5ju/DOnYsV1R7WAsY1wOe5cGwQ0EauEzJ7lh9KsY+lUyhxGYbzQDbx48vApLDc5b9b7g8lRTrwegbUyNp+y1pewkRUovMkHdHVuJA0uY4p9iV6RYGktDmtMk1KdP2btE1HCZ7JtyXCdHNr1aziwiWgSSOEeyLWjSy2to1qrKINNwaJdMvyOsAQGXkmxsL6LLwVHQ/PkayW7+RPtyqx7waegHZbfJiRY66rIqPGkjjxWnVouyszuD3FrZcDmBMNNnDXXVMxnauqGTlwSRGcdU2Y7aTzcMcRzDXEeYCS1XMvqfM/VJHxcvCNciPk5o4S8yZHd9FIWO5jy/ujBE9qeV2I5Suyi5ogR8vqsTH1jFMQJgEGY1iDbRar8ebwJF4XP4mtJFtGNGnJoRQG3RJyj90fIKXNbxn0P34KGm3dHcPkii3j9FzPctRaxuLBgNiwHDsHZzk+KpuPahbr9/fFMAlCGnYbaYs6Cs6XeASKD3vJWiknZNvYObKVp+/JRtpnSPmrRwrhwPklOSQRJNkuArsJ0DjNp4HkvR6m3cPugVv+mN28E9VWtHPNkBHPKvPNn4Z3WAx8R05NJ4rW/RRAByOiW8RoROkrzuJ0TkrZ14k0tkaVPbVFtF461zHkvjKXNP8Akvy6CfagDthHR23QbXquc8hhFXK4TfdflynmbQsN2zpl2U6fEBcOjnyQfo3McoYbF3vREDic3anWN3be/UdT226GrtXa9JzYY9z96oZOZxgnd1ALRHArY6NdIsLTY9tat1dmkEZpINQGwYCTaVyDsBltlN8vvTYzPvKlhcEatQ7hMMadSOV5zcityx454tDey37GfVGeruzuNs9JMOXblQ1GZG79zfLTnMTobEGVNiekeCa1xpYh1RxqNOWH6Cs5xy5gAbRpNoWKzoo00nO6p8DrJ3+LQIk51Hhuhrw8F9BwaSQ3fm+SQHAVJHDXuXKlw6X8z29tyzWT5b/vwXdm7dwcDrqjqZDhYNebdUxpJygwJadVDi+kVA1wZ/V9bmzcMnXOd36FVMb0UPWZWUTILc0vi5ZIF36/knf0YPUg9S6S5jQMxkvcDYDNxKrGWBPVb39tjDhN7bbFl+2sGxkUXuc7rGG7XN3Wh/syBPtAeCs4HpTgwz9cXggiA1mYx1LGmeV2eoVHZ/Qmo1zeupWOTSoDBcwuAMPtNvJBi+iTi+GUhbJmJeRd1PNF3a8e5Jvh2tDk/N2hJTrUqLuI6S0fxJqtJNIvEGDoyqx9xrp81ZqdKsEGu6o1C7rGm7IloqOdunxGsa96q0OigNN7TTuxrXRm951Nx+K8uY0+HaqtXoVUYSTTZlE2bUzFphpbmGbm8c9UN4G1beyXdbglNeNy5gOkOEZSyYnrJD8wDGZjlfSvqQOQ1Ue2Nv0a+JmjOSKTGy0jmLjgquN6OkvfDG7ri25n2XMYBrfjftWOMG6liGtLQN+meBsXviDx9n0V8KxPK5xe5KepR0s0qm2qfUta6mXFvWH+ejkbfMPeidbLm+lG2fxOIc8AZdGgNItxkSfmreIEUsxA0AmxN2cu+/8Awuddby++/VXhCOpyXUnOTpRZobBxvVVmugE6XnQ23b2K6nb+LFSi1sOa5riRv7sERoLEyNYXDsdHh2WgDt7V1VRs4UP3T7AzWmN63p6LU0lOL+Yo200W9hYnLSADXG5zHN28AbC0aLoMLTztzAEDtj8lzOyQDTaIbfPJOTg9gvJnR66TZtF3V2dAuYGSPZru49jGfy9q4eIm1Jl4LZDuwpST1dn1STle6NPcOlj6pKGv5ooclh6gLiOWYzHMMbrPZ6lSMdcdtuPG35qphqkPdM3kC37QPyCKpiIgt1BB05GefYva07M4U9zNqu3XGBoSsapU+X5Qr2KxG4BNyJP3/fgs4rYmdDiXFsQeCrvrnmrO1BBCoOKhCmrLT2YXWnmipvPPgoQbKRv5KtErDFQ5uyU+eHSomne8UFerDj4IoTNfAbSa2oC4ZomxJgmOMLtD02ZUDy6jTcdyxaLgEGCYnhz75Xl/W3U9DH5ZXNm4SOTc3CdHeU9tfialOmWt9us4brfea5xbOWSJnUqp+LccUKTQzJNOdxswQ2bkT7x07FhdHukFPD4mnWqNc9rM8tbEnNTewRNtXA+CmodKcO2v1xZXzZgYmnlgEW0nRo46rlfDSjJpLavudMMqrd9zc2q9tB7WuYHBwcLZAQQ9pkSI0JHimxLMtHrA0SSCN1vECeEcVidJul9PFV2vbTeym2YEtzmY4wWj2Rz487XNp9NcNVw9KkKdYZZzncBjKA3LreQJJGnfZcnIlD0+5vnxuW/saezKDa7Q7LF6bSCGXIY5xjKAADBPOyfZeDaOuBA9inwE3ZTNjw1VPot01w9ECl1VV01absxLJEU6jXch7zYHKbzE0sP0xY19TO10uDW7oESxrG89NxKWHLcklttRl5YuKXc6boptCpWwNV7ywAVqYLeqZvA9WTvajUd6ubV6QPbjqeGpimG1HU79VTJaXWLpInhpouT2R0mwtDD1KTXVd52YZmDgGR7Nv+n6+R4npHg3Yllc1KwLC0gCmCN1tpm+pItyWHhlzG9LretjOpUtzouluOfQo1XjI6oMU3eNMAEZd3dGlgLK50UxT6+Fo1qrqcfiSMgpMAtQqtDs2vu6dq43pH0voVqb2szkmq14zNLNGAaiYg/JH0f6ZUKOFZSeXhzamcgNLhGR7Zn+KYSeDI8P8vqb+1GtUdT3NbD9OsRUxIw/6lrTWFMEUWyAHFjSJ1NgdFZ6fbVqYb2TTeXVyS51JgkNpMcyzYAifRcBhdsMGMZVMhjauc2kwahdMc76StXpn0po4poFPMSH5t5uW3VNZNjzarvh3zYen09/fsTUloe+51XRDpEazHOq1KbXufTbkFNgDwwOsLWIEOtcz2J6HSyrVxlXDlzS1rMQGfq6VnDQyGzYtFu+VyHRfbNLD0y6pmhznNGUAwQ1hvN4gcPVWG7WwdKtUrU6tR7nOqHIWwN914OWRZzrTGiMmD1yqPalsJS2Vs1Om+1TSrVWNLXg4h+YllMh7QKbhwtcTaBfwULK3Xtw1SAXQzMcobvB9XMQAI1XM7YxbXlp9lpDHhkkkBzeBLYtESTe1lrbA6Q0mOw7HOAa0w+W6XcbECTd3I+1yCs8LjFNLczGS1b9CLpFSLKdMC2djXG2oLKZF/Nc2XeMaXnX6Lreme0KNVmHFF+Z9OiynVaGkZajGtaQZAzXBFp9ntXKPKrgvTv13M5WnLYBpude3873lbGHxJOHy7sZhIHtEw6CeyDFo8Vj5ZPmTft4LaGKojDljXvJOV0FrQMwe4QYvAY4mxN+SpLqvczHudD0MwweLCTJk661sMB+a28RijTw7S0GXDgGk/8Apq7vetF+9Z3+Ge0cOx7hXqMpzEZ3ZRZ9N+sH4Cg2/tZppltNzHZSckGxb1eS5/de6/Nq8rPCUs7XY64TjoRuYfb0ZgYEVKtnNZmA610A5bTEaJLk2PpmSa8EucTDObifiSU3w0f2hcw4POZmfVaFDaQDYdJd/wAxqrNPBZDmsY4ET6Gyvt2g6IytHcxg+TV7mSTi+hzQipLqYHte642RNwFQmzH/AMp+ZWxXx7o5eXPuVI4t3MoUm+wnGu5Z2jVBNlURfiHfEUBxLviKUYUqG5WDzUtM/JCMW6dSn/Eu5laMCbqq2IEuPh8lYdiHfEUIru+IpoCFtAzoVaobNB9oub3MB+b2qGriXfEfNQTOt03uIttwTJhzxHHTwsCjfhMOPfnuY783QqUowwnQFFDJOqpEw0E99v8AcVJ+Cb8P+op8NQIcCQLcFoBzfgC0omWzOZhWgzl9Sk/CNJnLx5lakN+EeSfI3kE9ArMr8Czl6lN+Aby9Stfqm/CE4oN+FGgLMj9Hs5HzKX6Pby9StZ1FouQPvkq+cOMBtvvik4jszzs9vAeqhxOEDRIB7eP5raFIcAPVM/Cg2Qo30CznRVtE2mY4cpjnCvDAtPA3VmnsUAgzp3KwcMB/yUaWFlGvhQ7LY7rWt14Digbs8AzfnqFoVsNGk6KqUaQsCvQcXPcPfJMZhxJMeqruoO4j1CtoSEtI7M8zxsgBWkWBRHBg+zbsOiHGgRDh6sFSOrGdbf3QPw5bqIPogcdD3+qk0mx6fBL1p5pKLMmRRk6OrSBbAP3Kh/CH4h6pNrXiFKHqj0vqaVroV37PJ4j1+ij/AESfiHqrhfbT1RsvwR6UG5RGzD8Q9ULtlO5t9fotBzoi2qJruz5IuItzNGyXcx6/RP8Aot3xN9fotF7wOCfP2fJP0+Q3M07Ldzb6/RN+i3c2+v0Wk58Xj5ffFOHfdkenyG5lu2M4+80eZ/JGzYnMytIugTf0TipPP0TtC3KdPZYHZ4KZuDH2FYaew+iZtSeceCNSCiMYcKTqhwCMO70IfOkp6l5CmNbkna7kEQHegq1QBMFGqIbh5419Sqtbao93z+g4rOxGIc8x/wAD6qbD4OLuT69BEFeuZlwJB/uoquLIAMx2cDbiptpS06nKeHC3CPXxKpGq08B/KFJrc0W240tPMHyH35I6e1JJkfQX+wqhrNyxAmZm86RGsKJtyA3WbR5JJMDo8PVDmgwLpquugT02Q0A3IFzzPNA830Vq23ES1jYfRZ1ZsErQyjL4KpiWcUNAV8yWZMmSAYlLMkUxCAEXqu/DDhb75KZMUUMpvwhngkrKdZ0hZba0dvr9UYb3+v1VdrxzRtf2pgTtYOfz+qfL2/P6qIP7UYrdqKCyQU+35ohT7fmouv7R5FP1vaPVFICU0+1IUzz9f7IOvPZ6pCr2j1RSESml2+v9k+U8/X/xUYq9rfX6JxW7W+aKQB5D8Xr/AGTikefr/wCKBtX93zTiof2fNFLwAWR3A+o/pSFE8/Uf0p+t7G/zBLrTyHmE6XgLYbXOHH1H9KANdz17R/SnDjyB8QibVPwjzCVR8BbBc10XJA7x/SoCM1jmPiPopXhzjeFMylGiKXgCKlhGt/umeG80VWkha1w4LVgR1qbS3KQSD2eoMrExOEDSYNu1bznHkVTr4Zp1zCVhsZlfhLE5hb6E/ktDZeHaBn1N4nh5KQ4RhHveqKnhgLCfJJWBc67tHr9EOp1H34KIUuwpMok6LdiLLTAiVTeLQrTQQFXqmCU7EiqSkE70JCBjFMUSYhIASUBRuCFyABlJMUkAM1GEkkDCCdJJABQnIHBJJAhwE+VJJADhPlTJIGGG9qYhJJAh+9Pm7SkkkAvPzTtPakkmA90r806SAE15TuMcUySQxsxSv9lOkgBF7hxPmfqkXnmfNJJKwCNYjil+II4pkkxBHFHmon1STfkkkmAJKjI0SSQAwCYJJIAZwUZKSSBgp0kkgP/Z"/>
          <p:cNvSpPr>
            <a:spLocks noChangeAspect="1" noChangeArrowheads="1"/>
          </p:cNvSpPr>
          <p:nvPr/>
        </p:nvSpPr>
        <p:spPr bwMode="auto">
          <a:xfrm>
            <a:off x="155575"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pl-PL"/>
          </a:p>
        </p:txBody>
      </p:sp>
      <p:pic>
        <p:nvPicPr>
          <p:cNvPr id="10" name="Obraz 9" descr="indeks.jpg"/>
          <p:cNvPicPr>
            <a:picLocks noChangeAspect="1"/>
          </p:cNvPicPr>
          <p:nvPr/>
        </p:nvPicPr>
        <p:blipFill>
          <a:blip r:embed="rId2"/>
          <a:stretch>
            <a:fillRect/>
          </a:stretch>
        </p:blipFill>
        <p:spPr>
          <a:xfrm rot="21223578">
            <a:off x="144988" y="1489862"/>
            <a:ext cx="2670456" cy="2000264"/>
          </a:xfrm>
          <a:prstGeom prst="rect">
            <a:avLst/>
          </a:prstGeom>
        </p:spPr>
      </p:pic>
      <p:pic>
        <p:nvPicPr>
          <p:cNvPr id="21518" name="Picture 14" descr="http://t1.gstatic.com/images?q=tbn:ANd9GcSbWMKLXp8CMgS-EdklKQq3O46FzL7_vvJw9aUlx32so5XsRrB6"/>
          <p:cNvPicPr>
            <a:picLocks noChangeAspect="1" noChangeArrowheads="1"/>
          </p:cNvPicPr>
          <p:nvPr/>
        </p:nvPicPr>
        <p:blipFill>
          <a:blip r:embed="rId3"/>
          <a:srcRect/>
          <a:stretch>
            <a:fillRect/>
          </a:stretch>
        </p:blipFill>
        <p:spPr bwMode="auto">
          <a:xfrm rot="450236">
            <a:off x="5889047" y="1878062"/>
            <a:ext cx="2619375" cy="1743076"/>
          </a:xfrm>
          <a:prstGeom prst="rect">
            <a:avLst/>
          </a:prstGeom>
          <a:noFill/>
        </p:spPr>
      </p:pic>
      <p:sp>
        <p:nvSpPr>
          <p:cNvPr id="12" name="Prostokąt 11"/>
          <p:cNvSpPr/>
          <p:nvPr/>
        </p:nvSpPr>
        <p:spPr>
          <a:xfrm>
            <a:off x="642910" y="3929066"/>
            <a:ext cx="7286660" cy="2308324"/>
          </a:xfrm>
          <a:prstGeom prst="rect">
            <a:avLst/>
          </a:prstGeom>
        </p:spPr>
        <p:txBody>
          <a:bodyPr wrap="square">
            <a:spAutoFit/>
          </a:bodyPr>
          <a:lstStyle/>
          <a:p>
            <a:r>
              <a:rPr lang="en-US" dirty="0" smtClean="0">
                <a:latin typeface="Rockwell Condensed" pitchFamily="18" charset="0"/>
              </a:rPr>
              <a:t>Presidential Palace in Warsaw (also </a:t>
            </a:r>
            <a:r>
              <a:rPr lang="en-US" dirty="0" err="1" smtClean="0">
                <a:latin typeface="Rockwell Condensed" pitchFamily="18" charset="0"/>
              </a:rPr>
              <a:t>Koniecpolski</a:t>
            </a:r>
            <a:r>
              <a:rPr lang="en-US" dirty="0" smtClean="0">
                <a:latin typeface="Rockwell Condensed" pitchFamily="18" charset="0"/>
              </a:rPr>
              <a:t>, </a:t>
            </a:r>
            <a:r>
              <a:rPr lang="en-US" dirty="0" err="1" smtClean="0">
                <a:latin typeface="Rockwell Condensed" pitchFamily="18" charset="0"/>
              </a:rPr>
              <a:t>Radziwill</a:t>
            </a:r>
            <a:r>
              <a:rPr lang="en-US" dirty="0" smtClean="0">
                <a:latin typeface="Rockwell Condensed" pitchFamily="18" charset="0"/>
              </a:rPr>
              <a:t>, </a:t>
            </a:r>
            <a:r>
              <a:rPr lang="en-US" dirty="0" err="1" smtClean="0">
                <a:latin typeface="Rockwell Condensed" pitchFamily="18" charset="0"/>
              </a:rPr>
              <a:t>Lubomirski</a:t>
            </a:r>
            <a:r>
              <a:rPr lang="en-US" dirty="0" smtClean="0">
                <a:latin typeface="Rockwell Condensed" pitchFamily="18" charset="0"/>
              </a:rPr>
              <a:t>, Governor), the palace in Warsaw, in the city center, at the Krakow suburb, since 1993, [1] the seat of the President of the Polish Republic.</a:t>
            </a:r>
            <a:br>
              <a:rPr lang="en-US" dirty="0" smtClean="0">
                <a:latin typeface="Rockwell Condensed" pitchFamily="18" charset="0"/>
              </a:rPr>
            </a:br>
            <a:r>
              <a:rPr lang="en-US" dirty="0" smtClean="0">
                <a:latin typeface="Rockwell Condensed" pitchFamily="18" charset="0"/>
              </a:rPr>
              <a:t/>
            </a:r>
            <a:br>
              <a:rPr lang="en-US" dirty="0" smtClean="0">
                <a:latin typeface="Rockwell Condensed" pitchFamily="18" charset="0"/>
              </a:rPr>
            </a:br>
            <a:r>
              <a:rPr lang="en-US" dirty="0" smtClean="0">
                <a:latin typeface="Rockwell Condensed" pitchFamily="18" charset="0"/>
              </a:rPr>
              <a:t>The Presidential Palace is the most magnificent edifice at the Krakow suburb, and while most of Warsaw's palaces. </a:t>
            </a:r>
            <a:r>
              <a:rPr lang="en-US" dirty="0" err="1" smtClean="0">
                <a:latin typeface="Rockwell Condensed" pitchFamily="18" charset="0"/>
              </a:rPr>
              <a:t>Pokarmelickim</a:t>
            </a:r>
            <a:r>
              <a:rPr lang="en-US" dirty="0" smtClean="0">
                <a:latin typeface="Rockwell Condensed" pitchFamily="18" charset="0"/>
              </a:rPr>
              <a:t> stands between the church and the hotel Bristol. Originally looked different, and its present appearance and traditional name (Governor's Palace) gained in the nineteenth century when major renovation.</a:t>
            </a:r>
            <a:endParaRPr lang="en-US" dirty="0">
              <a:latin typeface="Rockwell Condensed" pitchFamily="18" charset="0"/>
            </a:endParaRPr>
          </a:p>
        </p:txBody>
      </p:sp>
      <p:sp>
        <p:nvSpPr>
          <p:cNvPr id="14" name="Prostokąt 13"/>
          <p:cNvSpPr/>
          <p:nvPr/>
        </p:nvSpPr>
        <p:spPr>
          <a:xfrm>
            <a:off x="0" y="0"/>
            <a:ext cx="9144000" cy="1754326"/>
          </a:xfrm>
          <a:prstGeom prst="rect">
            <a:avLst/>
          </a:prstGeom>
        </p:spPr>
        <p:txBody>
          <a:bodyPr wrap="square">
            <a:spAutoFit/>
          </a:bodyPr>
          <a:lstStyle/>
          <a:p>
            <a:pPr lvl="0" algn="ctr"/>
            <a:r>
              <a:rPr lang="pl-PL" sz="5400" b="1" dirty="0" err="1" smtClean="0">
                <a:ln w="10541" cmpd="sng">
                  <a:solidFill>
                    <a:srgbClr val="FF388C">
                      <a:shade val="88000"/>
                      <a:satMod val="110000"/>
                    </a:srgbClr>
                  </a:solidFill>
                  <a:prstDash val="solid"/>
                </a:ln>
                <a:gradFill>
                  <a:gsLst>
                    <a:gs pos="0">
                      <a:srgbClr val="FF388C">
                        <a:tint val="40000"/>
                        <a:satMod val="250000"/>
                      </a:srgbClr>
                    </a:gs>
                    <a:gs pos="9000">
                      <a:srgbClr val="FF388C">
                        <a:tint val="52000"/>
                        <a:satMod val="300000"/>
                      </a:srgbClr>
                    </a:gs>
                    <a:gs pos="50000">
                      <a:srgbClr val="FF388C">
                        <a:shade val="20000"/>
                        <a:satMod val="300000"/>
                      </a:srgbClr>
                    </a:gs>
                    <a:gs pos="79000">
                      <a:srgbClr val="FF388C">
                        <a:tint val="52000"/>
                        <a:satMod val="300000"/>
                      </a:srgbClr>
                    </a:gs>
                    <a:gs pos="100000">
                      <a:srgbClr val="FF388C">
                        <a:tint val="40000"/>
                        <a:satMod val="250000"/>
                      </a:srgbClr>
                    </a:gs>
                  </a:gsLst>
                  <a:lin ang="5400000"/>
                </a:gradFill>
              </a:rPr>
              <a:t>Presidential</a:t>
            </a:r>
            <a:r>
              <a:rPr lang="pl-PL" sz="5400" b="1" dirty="0" smtClean="0">
                <a:ln w="10541" cmpd="sng">
                  <a:solidFill>
                    <a:srgbClr val="FF388C">
                      <a:shade val="88000"/>
                      <a:satMod val="110000"/>
                    </a:srgbClr>
                  </a:solidFill>
                  <a:prstDash val="solid"/>
                </a:ln>
                <a:gradFill>
                  <a:gsLst>
                    <a:gs pos="0">
                      <a:srgbClr val="FF388C">
                        <a:tint val="40000"/>
                        <a:satMod val="250000"/>
                      </a:srgbClr>
                    </a:gs>
                    <a:gs pos="9000">
                      <a:srgbClr val="FF388C">
                        <a:tint val="52000"/>
                        <a:satMod val="300000"/>
                      </a:srgbClr>
                    </a:gs>
                    <a:gs pos="50000">
                      <a:srgbClr val="FF388C">
                        <a:shade val="20000"/>
                        <a:satMod val="300000"/>
                      </a:srgbClr>
                    </a:gs>
                    <a:gs pos="79000">
                      <a:srgbClr val="FF388C">
                        <a:tint val="52000"/>
                        <a:satMod val="300000"/>
                      </a:srgbClr>
                    </a:gs>
                    <a:gs pos="100000">
                      <a:srgbClr val="FF388C">
                        <a:tint val="40000"/>
                        <a:satMod val="250000"/>
                      </a:srgbClr>
                    </a:gs>
                  </a:gsLst>
                  <a:lin ang="5400000"/>
                </a:gradFill>
              </a:rPr>
              <a:t> </a:t>
            </a:r>
            <a:r>
              <a:rPr lang="pl-PL" sz="5400" b="1" dirty="0" err="1" smtClean="0">
                <a:ln w="10541" cmpd="sng">
                  <a:solidFill>
                    <a:srgbClr val="FF388C">
                      <a:shade val="88000"/>
                      <a:satMod val="110000"/>
                    </a:srgbClr>
                  </a:solidFill>
                  <a:prstDash val="solid"/>
                </a:ln>
                <a:gradFill>
                  <a:gsLst>
                    <a:gs pos="0">
                      <a:srgbClr val="FF388C">
                        <a:tint val="40000"/>
                        <a:satMod val="250000"/>
                      </a:srgbClr>
                    </a:gs>
                    <a:gs pos="9000">
                      <a:srgbClr val="FF388C">
                        <a:tint val="52000"/>
                        <a:satMod val="300000"/>
                      </a:srgbClr>
                    </a:gs>
                    <a:gs pos="50000">
                      <a:srgbClr val="FF388C">
                        <a:shade val="20000"/>
                        <a:satMod val="300000"/>
                      </a:srgbClr>
                    </a:gs>
                    <a:gs pos="79000">
                      <a:srgbClr val="FF388C">
                        <a:tint val="52000"/>
                        <a:satMod val="300000"/>
                      </a:srgbClr>
                    </a:gs>
                    <a:gs pos="100000">
                      <a:srgbClr val="FF388C">
                        <a:tint val="40000"/>
                        <a:satMod val="250000"/>
                      </a:srgbClr>
                    </a:gs>
                  </a:gsLst>
                  <a:lin ang="5400000"/>
                </a:gradFill>
              </a:rPr>
              <a:t>Palace</a:t>
            </a:r>
            <a:r>
              <a:rPr lang="pl-PL" sz="5400" b="1" dirty="0" smtClean="0">
                <a:ln w="10541" cmpd="sng">
                  <a:solidFill>
                    <a:srgbClr val="FF388C">
                      <a:shade val="88000"/>
                      <a:satMod val="110000"/>
                    </a:srgbClr>
                  </a:solidFill>
                  <a:prstDash val="solid"/>
                </a:ln>
                <a:gradFill>
                  <a:gsLst>
                    <a:gs pos="0">
                      <a:srgbClr val="FF388C">
                        <a:tint val="40000"/>
                        <a:satMod val="250000"/>
                      </a:srgbClr>
                    </a:gs>
                    <a:gs pos="9000">
                      <a:srgbClr val="FF388C">
                        <a:tint val="52000"/>
                        <a:satMod val="300000"/>
                      </a:srgbClr>
                    </a:gs>
                    <a:gs pos="50000">
                      <a:srgbClr val="FF388C">
                        <a:shade val="20000"/>
                        <a:satMod val="300000"/>
                      </a:srgbClr>
                    </a:gs>
                    <a:gs pos="79000">
                      <a:srgbClr val="FF388C">
                        <a:tint val="52000"/>
                        <a:satMod val="300000"/>
                      </a:srgbClr>
                    </a:gs>
                    <a:gs pos="100000">
                      <a:srgbClr val="FF388C">
                        <a:tint val="40000"/>
                        <a:satMod val="250000"/>
                      </a:srgbClr>
                    </a:gs>
                  </a:gsLst>
                  <a:lin ang="5400000"/>
                </a:gradFill>
              </a:rPr>
              <a:t> </a:t>
            </a:r>
            <a:r>
              <a:rPr lang="pl-PL" sz="5400" b="1" dirty="0" err="1" smtClean="0">
                <a:ln w="10541" cmpd="sng">
                  <a:solidFill>
                    <a:srgbClr val="FF388C">
                      <a:shade val="88000"/>
                      <a:satMod val="110000"/>
                    </a:srgbClr>
                  </a:solidFill>
                  <a:prstDash val="solid"/>
                </a:ln>
                <a:gradFill>
                  <a:gsLst>
                    <a:gs pos="0">
                      <a:srgbClr val="FF388C">
                        <a:tint val="40000"/>
                        <a:satMod val="250000"/>
                      </a:srgbClr>
                    </a:gs>
                    <a:gs pos="9000">
                      <a:srgbClr val="FF388C">
                        <a:tint val="52000"/>
                        <a:satMod val="300000"/>
                      </a:srgbClr>
                    </a:gs>
                    <a:gs pos="50000">
                      <a:srgbClr val="FF388C">
                        <a:shade val="20000"/>
                        <a:satMod val="300000"/>
                      </a:srgbClr>
                    </a:gs>
                    <a:gs pos="79000">
                      <a:srgbClr val="FF388C">
                        <a:tint val="52000"/>
                        <a:satMod val="300000"/>
                      </a:srgbClr>
                    </a:gs>
                    <a:gs pos="100000">
                      <a:srgbClr val="FF388C">
                        <a:tint val="40000"/>
                        <a:satMod val="250000"/>
                      </a:srgbClr>
                    </a:gs>
                  </a:gsLst>
                  <a:lin ang="5400000"/>
                </a:gradFill>
              </a:rPr>
              <a:t>in</a:t>
            </a:r>
            <a:r>
              <a:rPr lang="pl-PL" sz="5400" b="1" dirty="0" smtClean="0">
                <a:ln w="10541" cmpd="sng">
                  <a:solidFill>
                    <a:srgbClr val="FF388C">
                      <a:shade val="88000"/>
                      <a:satMod val="110000"/>
                    </a:srgbClr>
                  </a:solidFill>
                  <a:prstDash val="solid"/>
                </a:ln>
                <a:gradFill>
                  <a:gsLst>
                    <a:gs pos="0">
                      <a:srgbClr val="FF388C">
                        <a:tint val="40000"/>
                        <a:satMod val="250000"/>
                      </a:srgbClr>
                    </a:gs>
                    <a:gs pos="9000">
                      <a:srgbClr val="FF388C">
                        <a:tint val="52000"/>
                        <a:satMod val="300000"/>
                      </a:srgbClr>
                    </a:gs>
                    <a:gs pos="50000">
                      <a:srgbClr val="FF388C">
                        <a:shade val="20000"/>
                        <a:satMod val="300000"/>
                      </a:srgbClr>
                    </a:gs>
                    <a:gs pos="79000">
                      <a:srgbClr val="FF388C">
                        <a:tint val="52000"/>
                        <a:satMod val="300000"/>
                      </a:srgbClr>
                    </a:gs>
                    <a:gs pos="100000">
                      <a:srgbClr val="FF388C">
                        <a:tint val="40000"/>
                        <a:satMod val="250000"/>
                      </a:srgbClr>
                    </a:gs>
                  </a:gsLst>
                  <a:lin ang="5400000"/>
                </a:gradFill>
              </a:rPr>
              <a:t> Warsaw</a:t>
            </a:r>
            <a:endParaRPr lang="pl-PL" sz="5400" b="1" dirty="0">
              <a:ln w="10541" cmpd="sng">
                <a:solidFill>
                  <a:srgbClr val="FF388C">
                    <a:shade val="88000"/>
                    <a:satMod val="110000"/>
                  </a:srgbClr>
                </a:solidFill>
                <a:prstDash val="solid"/>
              </a:ln>
              <a:gradFill>
                <a:gsLst>
                  <a:gs pos="0">
                    <a:srgbClr val="FF388C">
                      <a:tint val="40000"/>
                      <a:satMod val="250000"/>
                    </a:srgbClr>
                  </a:gs>
                  <a:gs pos="9000">
                    <a:srgbClr val="FF388C">
                      <a:tint val="52000"/>
                      <a:satMod val="300000"/>
                    </a:srgbClr>
                  </a:gs>
                  <a:gs pos="50000">
                    <a:srgbClr val="FF388C">
                      <a:shade val="20000"/>
                      <a:satMod val="300000"/>
                    </a:srgbClr>
                  </a:gs>
                  <a:gs pos="79000">
                    <a:srgbClr val="FF388C">
                      <a:tint val="52000"/>
                      <a:satMod val="300000"/>
                    </a:srgbClr>
                  </a:gs>
                  <a:gs pos="100000">
                    <a:srgbClr val="FF388C">
                      <a:tint val="40000"/>
                      <a:satMod val="250000"/>
                    </a:srgbClr>
                  </a:gs>
                </a:gsLst>
                <a:lin ang="5400000"/>
              </a:gradFill>
            </a:endParaRPr>
          </a:p>
        </p:txBody>
      </p:sp>
    </p:spTree>
  </p:cSld>
  <p:clrMapOvr>
    <a:masterClrMapping/>
  </p:clrMapOvr>
  <p:transition advClick="0" advTm="20000">
    <p:strips dir="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p:cNvSpPr txBox="1"/>
          <p:nvPr/>
        </p:nvSpPr>
        <p:spPr>
          <a:xfrm>
            <a:off x="2428860" y="2071678"/>
            <a:ext cx="4761240" cy="523220"/>
          </a:xfrm>
          <a:prstGeom prst="rect">
            <a:avLst/>
          </a:prstGeom>
          <a:noFill/>
        </p:spPr>
        <p:txBody>
          <a:bodyPr wrap="none" rtlCol="0">
            <a:spAutoFit/>
          </a:bodyPr>
          <a:lstStyle/>
          <a:p>
            <a:r>
              <a:rPr lang="pl-PL" sz="2800" dirty="0" err="1" smtClean="0">
                <a:solidFill>
                  <a:srgbClr val="FF0000"/>
                </a:solidFill>
              </a:rPr>
              <a:t>Made</a:t>
            </a:r>
            <a:r>
              <a:rPr lang="pl-PL" sz="2800" dirty="0" smtClean="0">
                <a:solidFill>
                  <a:srgbClr val="FF0000"/>
                </a:solidFill>
              </a:rPr>
              <a:t> by : Daria Kamińska</a:t>
            </a:r>
            <a:endParaRPr lang="pl-PL" sz="2800" dirty="0">
              <a:solidFill>
                <a:srgbClr val="FF0000"/>
              </a:solidFill>
            </a:endParaRPr>
          </a:p>
        </p:txBody>
      </p:sp>
      <p:sp>
        <p:nvSpPr>
          <p:cNvPr id="48130" name="AutoShape 2" descr="data:image/jpeg;base64,/9j/4AAQSkZJRgABAQAAAQABAAD/2wCEAAkGBhQQERUUEhQWFRUVGRQVFxQXGBocFhgYHRYYFhscGhgYHCYeGh4jGh8WIC8gIycpLCwsGB8xNTAqNSYrLCkBCQoKDgwOGg8PGiwkHyQqLCwsLCkqLCwsLywsLCwsLCwsLCwsLCwsLCwsLCwsLCwsLCwsKSwsLCwsLCwsLCwsLP/AABEIALsBDgMBIgACEQEDEQH/xAAcAAABBQEBAQAAAAAAAAAAAAAFAAEDBAYCBwj/xAA7EAACAQMDAwIEBAQFBAMBAQABAhEDEiEABDEFIkETUQYyYXEjQoGRFKHB8AdSYrHhM3LR8RVDwoIW/8QAGQEAAwEBAQAAAAAAAAAAAAAAAAECAwQF/8QALREAAgICAgICAQIFBQEAAAAAAAECEQMSITETQQQiUTJhQoGhseFxkcHR8BT/2gAMAwEAAhEDEQA/APGdLS0tWAtLS0tAxaWlpaAFpafS0ANp9LSjQAtKNPGpqdCUdv8AKUHj8136+NIdWQRpafS0xDaWnjTRoELS0tLQAtNp9LQA2lp9NoAWlpaWgBaWlpaAFpiNPpaAOdLTxpo0ALS0tLQAtLS0tAHWlp9LSGNpRror+um0DG0+lGnjQIYaeNPrqokEgZHvEfyk6YziNLTxpRoAQGjOw2ZOz3LBSQrbfu8DL8/voQBr1f4KrU//AIivTNWuKjCvaEo1WooGUL3stIjJDSQeDHuNZZXSLh2eTkabUjjXMa0IONLXUaUaYHOlpyNKNAHMaR11GloEc6Wn0tADaWlGloAWm08aQGgBtLXTxJjjMTzGm0gG0tLS0wFptPGlGgBo0o0+loAuVdg68qRz/LnjSq9PqIJam6j3ZGA9+SNWa+5aAfTZICm4s5wflgnjNxHjOONdjqdgWxmhgwIUsrLJIiQe7/N7ZgjWVs1pFXbUqbCGb0zPzQzLH1CqSPORP21Cduf7B/8AGrdOk8wtMNIHCzEzHvB5g/TV3blmW1aMxMlR3cQSSuG7Z0W0NJMDGiRyOdOtL+86OUOnlwylGleDaoMzEE3gng8+SdQbjbMGgoqkgD8ozAMkFjEgrx7486W49Dup0OmNulb11udrfQ7vVTJF5JUKywJwfzL7HVz446Jt9ru6tLb1PUQWFWDKV7lBImTJmfOifROsVAvppu66BQSlGnWqASCzE5BRYMGFDDBIOlUetTrhnq7n1nBJe8SUJUYuTkiRzzHJEEciL5MZ6ItwcyZyIjERHnmf01yaP1GtbvajEr69UA+mSG3H4s+YphaZC5wZn6exobPaKR21KJYH/pPMMBBmXAH0wZx+ul5GaKCfIH2+xLsFXkzE4nnz+h1oemdM3FBnVqbt2MLFbhipKsQDxOftqzsdmacrFKpyRWXFQQCDaViQcg3Tg+J0Qr7yoPxA79zBct5iM3H9J499cubK29fRvixpLYxG86c1LDCD7EieY1A9HiCTgTiIPkcmfv8A7a0PWkq1HDXFzLAGZJhoxGDyc/zPkYu3a2LZLlQpABzxHHmR+uurHNyjbOecKfAP9H/j/n21yaf2/ca2m0+CkRl/i6pQPTWsrUlWoCGKkYuE/wD2ZHsvvAzu821SnMnDEAke4mBMfSY+gPjVeRXVk6OroHGiYnTeieY1Y/g3utta6JtgzFt8xzFvd9s8amd1Yj5FEyVS/tyRHcSCfPJ8ZmdVYtSiu3J4B1zZohQSmAQ7QDyVUE4PC3EHOfzDxPGuU29MtAZgp/MwA8ewY/mBHMRnnGjYKRVo7Rn+UE5Ax9TA1w9GP78e/wDfvov/APBgkw9IgTk1UGRk4J8DPtkael8PMw7WpxBYD1Fk5gYEn3iQJ+mluh6AWzS9PE4/fRXf/DdeiT6lMqJgXFROY4J95/bQ70TjHt5GmpX0TrRwKX9+P5akpbaSRmQJHaM5HPdjznP2zi5s9lc0em5kFl/0gCZIEYAgk4AGeNdUqBUNcVNqsAUdSwkqIwcCf2k++i36Gkl2VOo7D0XKl0c8k02uUHOJ99VLdEK1MkB+ViJMLmSSBMzEgz9dcLSLBiEU2gTzgSFkxAGSBJ8nRsDVu0U7NNbq4KuP+nT5n80jER8/H3zj7zMNz2x6NIwLZBbJzDGGgkAxjnEyck2BROtv0WoFZmpmIEGCYyCW7fAEzPvwfEHUemvTJLU2RSxtkEfUDJPj6nRcbIMrMtJQpVLS83n8RUlSAASRyBdyfPEW96MNuRcqOWuaQ0LjMWi0j65P01W0Pw7/ANf8E/Z0rX+3+QAy/wBNNGidOuizNEHIyajYicYEQfqDwPrqLd7lGAtpqkYwSZ55uyfv/SInYeo1TcQSqlijQSswCfEgYkH9tKmy8xjiJ8xzP3z+mn3uxNGpY4KsMMGBBUhmUgiAwiOOedQUWjjn+/pGlXA33Yb6/BG3emIHoq8zLL+LUGSB75E+498iahk90Em3MKSPOIOrNFR6ieoGdbVZgCRMpcBMY8Zz+ui/UehjbAPRqlmi65VdYlLsFozaQGA4nzqXNXyVGDaK+wZVSoEtKtwai05AlrTLKbDAExiR9BqgNtM2qDNzAqZAXggjMD6mOfton07Z9plRBCAQckdwwquTPHKjyZEZs9S2c0wyhbw8xcL1jyYOc5n6E6y3qRtpwifo20tpKwqgDuYo1ObSjEiGiSLxgTIOcZYKr0ZLgsIhtDEEWqgawiTf3EAnwsnwPHfTa8C0uQZDyACpZWaLAcYyeZlVPInUe6RZEAxg2zEEutwWPllT5BwR9y2c/wDEVd90gLbCk3BZtHD3WMLTJ5MWkgg+8YkrUSNu6rgOyEqBAYggAwAOJPj3A1oOmfB9XqMigABSCjJgASwEExM//nRrq3wL/DbYtuai0xeBICm6IgYfkwcZ++ny0i00uDMdG+FKlFhUdqWUeFNSmGl6ZVRazAzkYI0b3PRq42wLobQ9Qs5Mow7bRKmSQwPH7wdBzu6bOgV/UW9O5hBEkAAyYGB7+PprQ9RqvS2T02YAXK8PPaTUC/pJP9zrzss1Kf2/kdkE1Hgzw+H627RaVEo9pqSvqKGMlY7WNwAg+P30DqULKjrVuJ7h2tTHdiM5DLOcRMAgjWn+Fql25qemUDhGlriR86Jg8ecQTwNHF39KYepUHpq1MXSqGLSRezhAsoh55C4yNdOOer0f/rMcltbIC9RqI4ocsEoUqbRjIUjBI448Cc/fWb6xUanCgwHglYUqYuAOeYk/TP00cbeivXKU6dWHdFVre2C0XXCcTEYMg+Iy3xRuKe1renVpIzUDYTj8RJDgsreTIxjHnTSlvs0VFx01vkxzfSJMyZH1GIgAce+R+mrFHqNRxCgtYGPkx2wIgkjORwJUa2W8oP1FKZS40irrRpCyynHa1qT2fLiZJxJY8ix8J7kU3VS3p3AQUxdiVBAJB+XHGfM6rzwurJeKXZntpcXgkKSMlmK4BBt4PiMAH5RA8akfbs4NtdGKSAhFQsFngXUhPJ8Dz76MN0XcULWUi5cHsAtMEfORI+o841MfhavVQOXpUzF5lqpfiJcpTIk88kiTjWiyRl0zOUZRfPRkl6fUYx+Y8KTkmVXHgnPv+U/SbPUehbjaMErq1Jj3BSV8eeceM/Tzq9V2T0iwvBqKQUZCVwAZC3QwwTHbMj2OYFKGqpqGp6bGWeJa2f8AKbQSCOLjPv71sLUVTYrYpBIZgxksBPcyQJgkmBgE+fYwNahkxcwUSY7gD94iJ5PBzBM60VA0HCodw1NlAVLqTANNRib2S5h2sYAButAMcijU6Qiq709zTbsV7QGnugFXFsLbkc+MxIGiLpcifLBmz2LVHCrMmYBOWMGFAjLNAAHknVxujVadOoHRgfTBgCf/ALEkY4ZcyvK+Y0e6F8L7lNyjxTJpH1RTvAuiXUIp5LEGAI4PGthuqdZdq9RqVcmmKYIgMhJc3BVLHsAJEgiRLEzETLJTSQqdHlj9PdCt11NgJtqC1vlEEBoJUm4cRjzJ1XTZgSPUhyVCADsIJMlmxHCkQGBzxib3xWxO4JtqISqkioTeSSck3GcRkYxoR65B7Tb/ANsjxBPM5/qdaptqxcFpulMDNR1QEXBjcQxOYFgPOc8Y1Y6Nt6j9orrTDXIS99ubSe4IwUk2icH7DOhbMW4E/Ye5n+/01b6VunWoqgYcqhWB3SwjkHzB/TVc1yJ1fFmx6ltagFpHZUNNVa1DTVPUQC02C4yD2x5bkar1/ije/wANV2zKDSVSv4giolPtW0RaAIYCFUYHGNS9S6Ut5UrUV/UCH8X5/ExLMpwcwYxzGrHVekj+EpbhlJD3hal8qZRjcVnBjkgfT6aWOTt0ZSiqVowlRfEGSDEHBiTJH0E+3GobBHmf0/8AOfOut2guMEn9P9vcce2uaVMTDgj7YPj3Bxo9WbPsIbn4hqVGosQh9IC0OC6nuLG4VC1wLFiQcEk6i2I9WqJCgMcqoCqMRgAQP01GuyLBYImMCMn99T7fYkSwb5RMzHngHEmYwJPtOluvYaSYirUxepMKY+kiYxwRE86s0vi7cgEK4AYNICIAZAkkBee1SDyLREa5XbE04ljcQQs/MJYHE8iD41EdgCyD/Pkkj7+QD7e2pcov0UoyidJ12sLLWPYCVhVEADJwMwByZ4+miXT+rVSXvkvzJtimQwlyChgcjEZ54jVTa0jfBcoSlt3bAV1HzXFQFIMEzidU90WqAXEEIAAYGZY5nk5Bz4iMY1m1GXo0tx5Nd03oqV7qhq2m7sMsiGqXBDLUpiPlEcg8kDA0uo7MpUi+rFk1H9QvYScyWWSoMEkkYzjgheluUTuaoFEfJUYQwm0gK1p7gM5+nvqTZ7UVIQCTEItxMElQIHAx2x9dEpJIiOKTltYW21Wsr3UqlcWgOj3SpUFSzSYgDtPBn6afr/xfu90i0NxUhAVPeoDNAgFpUTzzHnQTqXRau0qNTr0ijDBGGzEjIJB5H76pbjbFD3LaYQiAMyv7HM/3xK77NKVdGm+Hdo6kVKFQCGKSCnzMCbT2zlQSB9Do18V7rcjag1zYtR1gekUYgofznMY4AH8tee7WgXYrOSJzPAxH6499FNw9at2VK9VwD8rOxFwmLQDA5I4/bWWTHDdSLi5Ux+lutOoHUtGSXEyPcT9iJmOfrr0HebnahiaBWkpskbknuYrU9mDRNvdmDn6Hz/fdNqUnVKpYNntdYKgqGzf7kn9vrozs0qV4aGIQNkDAC2icScSs/wDdjWksqoh4rYW2/V09VKQ9NpqF3FJLluM2MazVM2sQxAAECCSNX9v057/xO+CgvZPmBK9vzfNaQk++czABdCoA7ger6apawYuVUZJxOBdxEk8faN9U6TR2+wq1rKLKAxm1RNrFSPlz5E5Lc5J1z5MjS2iVrFOmYxd6aEDbhGkBrgwVRcJyGqwwfBhgeIn3r/8A+ubaVINVnQoBUDFCWqAtwVDW4NoIPGfsA607u5Jems9pqU2R2YKLJJDXRH5WtJmYydTV9hSodtdh2XgpYWNyiU5Ug3HGce+NaSxxclfbHGTUTYdF/wARaW6LXhErMQoDF7WU85EEkkwFnyceRqNx1Cm1I029JFg2sJuEQFENJByBMz9DmPJfh7pVOvVpIaXa1tzySSGaJkVURM3LgNkEWyI16T0H4KVawDFhTFoUNUfyAWAlhyZwPBOsc2KGPoIT25folY7Z3J9ClNhJckKpOQQTCyc8DkgRONVnCIrFaaOzFQR6/p291ncChGSecnOY8BOu9Kr06hoUUDui1GflzFxIkmQIFkQeY84APZfE9OhaNztvlkqe9u6GtFpqwwnyeMwPGhYeab5K34tBHZLXapUq0en0K/qFxFwIAIJKxYPH241n950ncUw3qdOgyCDDAqBOBnj6x4HGZM7D4o2lAhya9P5iBSqzIwQvyxMnlpxz41xX+PPVvprXepTaCBWZlIII4yQD83nhjMmNbqNK6/uZXJuiLZdcRGX1NrulYKykqVYm4ESbqY4BwIIAVRmNFtv8SW06iGjUY1jSdS9AK6olRjJtqktxaGgWxweNY7rHxA9aqpBQ/Ivzq8kKgul2MEwc4A94wBS9brK/qALcCcqgUZER+HEfy86tY2+ROS9ms+Ifgisyiq1ZCSAqq6mnagwohhiJi2BgTydVR/h+VpEvVHqEgIqlDTJiWDOagIIxwvt7jTdN/wAUK1F3JevUUqAqtWYBTEHMkx49wOI1aH+KvchTaUrlzLAMbrbSZjkkk5nnTSyrgTcGDm+Cq1NmIqU/TTuFRmtBUcNaQcfvqWj8KmnWuUmqqVVllCiqQCGlaV057iDJHb4mTxW/xD3LNbbTAkdsEjHuHJXx4UD6eNTbT4spzfUDI0qzIi0ilpAJtBEAlR4QwYn6jWVdjWjDrbDd1mNV6NUUw61Gui5rnMdskKQpI+VcmSCdCOv7dqdFe0sPxaVwN0EZy0ATEeOD76NdK6vSdL3rVQsXE8AHJX8MnuAgjtyeRGtB0fbUK5YNLCw2kKGZnN3Em4zMxzPPuZhlakOWJanmidFNAKawVWIZgtQ2FZDC6VIdrSA3MAiIOZiQ0qbylRCCigmqUcyFUGCMhZmAQIAAMxrWb74XJpkFGgMRDK4XGSJIwxiIIx++s117Z7ZVUpKiSCvqAsDAIwRcAJK8flySclqTm3VjpQXJUq7RxU9OqLWBANNQWWRaoEBvAJzPkgROq1S9fk5MjAJlcgiPYiZ51Msord1r02YMGmWkgYxnPPkY58U6m7lcgMSZgK0Huu7pAmfp41at8ibS4I6lVqhMsAWyWttySScqCeTyInj21EaY8HEeYBjM849xE5nEzq4eosAoQMQsO4ZeyR5KB7WER3EA/bUFNG/KAIHIGYggnuYzOeB4xGrRm6J06at4DkpJChbVNSYBEqbSoYEEEz+sa4SmLgp+UhZEwD3kZMgD7/T9dOFZRKVZCQ3zKvcYwFYS3yrODwNKtNF+1g8WwzZODeO1WjPsScHQHsJfDeyWozKxMBHfBySBAGZESRIifqJ1ouidNKV1MAenFScywVqbEYGYAP7nOsps99V2tWe1iFUEFSVhgGGQwP0kHz51rN/8bAWmltlptVoOWYsXFxDhiquSFGFg4P6HXLkhNvhnTCaS6DnxHXG6udNutptUPMMCh/1cmIB+gGs+fhmrUgohDgowyuOQPm5M28HiPcHXfxPvnpUdtV27RScBhChDeoW5SAxJSGXBwZONZ3qXWa+/YGtVMjtAVUQcRwgE+2fePOsl8fIns5f8l+WPUUXuodQp/wAW9StURnZCGtEG8gQTkC7GT7nzzqlS3QvUIygMRL3pIyRILEBRBEg+xkxxHsfhu/vtNQZuUm3xMyBj3/SPOrlLph21a9aVmCSPWFyglgIcEEYgEEE9uYuGtoqH5M3Ka9EHUOo1q1VnchypbuZp/wBI7oM+I+41f+GfildqS1WkXUyGnuGZ5gz/AC8aE7kepVYfiC+o3aWYGCe0MDktxM512elIWKKGZ4U23l5PnKtGDPj/AGOiUINUwjKXaN10rqezps9Zq9JlZLRTC1bwSJyop5E4xP8AUN1P/EYbjbHbPRRka8EenVJAMlWBtCyGIafccax+1qBYB4IggEntmV4n7e/g/RqjKCpChSpIJUg3R3XKRjiIgxpKocIJQ35ZwOjqipO6o2OrM1O6yopgD5akAm7HOQsiRGot9uau4RRVqo7AkF1tYsMAQV5gCfrJzq26AKBIkBxghGBuGXntAzAIPiJ8ah3VUlHueShUKjSIBgkgT7mDPuY+l7XyChTIuk9UbbMFL20w3cVo0r2HIl4uOf8AUbfGjG++NKtb8RaihotzkjjuAAFvtgHKn7ay9OjeWHHYzSW9lvAwDJkAR5kccjra0W7gQ0KM4yoBn625P89VKKfLIimnSRJuN5WcyHJaORhoH1GdRNvtwzU2avWuQN6ZLPNMWhuwswtkexGIOZGpztmHz9gIIBIgmfAyM/cxoTUj/n9P/OtIu+iJxrsk3NPPcTgAcHA9sDUTooMCWEnug5GOAY/nq/uKK+qVVgVvgNiCJifaNQVGugATA/8AxJgeOD78apSFKKK4QCYlsZBXIMSfcQDzxg/U6XoZySuA2BHMHzECDz/TOuwC0r9ZjgYHsMYE5+p09Pbp5z2sSGkZEwAQcng5jyM+asjUiaiJOSQIzHPH9/p51K1oA4gk+9wA4kc8Gfr74OpdrtZBJWFYGCV5gj5WORBjg+c4xpkVwDTS0CoVBut8HHew7BPJBGOcaSkroerStFjqm0sqWMrA8QsEk5H1nMcaoGh7nPaeJwfcqccjET9jgudu/wCY4M5k2mFmO3BwR+40T6Vs2FZVpkB8gAC8M1hBGWiJkEgxEkSBq3KyaIdtVdwtxDIgtsDFTHggLkzPgHzMa72O/q0ZYKYYBSpJyAVJBGSATnxwY4jR3f8Awl6XpvVSm1OqyIhoBmdmLEWimtUAfI6wD5gZHbVr9Mp0qlqmspKqfw3V1DMAwUEpa8iCDdkEcaydMq3wCqfWKtykXqbiYUv5AAAAM+/nzqhvNwajF2JZmMsSSWJJYySecRnWj3nR0WgK3r7gU2n076SqXNxUCfVg4BJgmIPOqdH4dLgFKdd5FwMqsqQCDaAxzzMx99OLSFJtmi6n0ym209Sja6YJIpugDmoiEo0WtEhcnHdjC6yisPTIKjzLSsxKkAKe7wcg/m+hBqrtgLCCeCTMATJwp/N22+xmfaTb2puimQlpMliFDGSBHqGCo/WBJ+p1CjRptsRVKdzGO+KZIKADAAgsFMKQPm5MkzJzrqoWsEQVgA5mCXcgRPm2Tj8qn20wpotwZWutNs4ANjE/U5iD7a6oUmZYHunLDGamQPmtALExIGSeRq7Ip2c1qxZmdAx7riSAYySJxH/rVl6pLVDWLPhCwRkUkFlYSShnJ4AJke2dUqlEqTBFykHHGBcCD9Mn9MTqR6bJU7jLfhtkT+UMAQ0zGBBxiNJ1RSTJ6F01biWNikt8wAhYuyRwVUT8rFeCMRbLe0UaKoLYcD3EgjHvBgx9/eQ3Vd01OoLDabU7h80hbTxgZBOPf9qFPfVBfDkeoIf/AFCQ2f1AOhR2VilLV0Ft71D1AwRkCAgqnv47cQIESDE4idQ9K6saLKz0/Up3SRJW4rki8A+6zHuPfQtkbGrW06U9UsE/KrOZIEgCcXEXE+AMn21Wqrknd3wE+p/FT1ZFMCjTBkIhYGMLBabmxM599WOn/FFeqWpu5b1Cs3mVIDMwViSCElmxMZk8SBPT/h7c12C0qFVy0wFQmYyYIHgRq5T+Dd2LyaYT0mte+oiFWC3RDMDMe0+BzqfHBKkPyO7kW6LzXUkliYe7ElioOcxF/nmJ+wtttwytNs9ogsJHcSbcmZJ8Tx9dAenboq4kXj2JjxiJH8v9tabd0nQEsJLIjSZmG8j9COf01yZfq0jsxVJWigzyMEBcySCTAefmAn9vY+8Gegg7lDSDUt5tRjAMGc+OYPA1Vq0jUbAJZmMKokSWJAyZyTHnjzp+rUqtJ7SrKwZoBMsWOMsMFpxOmqboXXZL0rancVVQLAamxKqtzm0FmAFyi5ipAEiAYHGq/V+jOtRqYALAoYgKxvVSsKzFicwVzB951D1ahX2opyFRiQwKkiqjAKYMgEQfaRIMHnVPZ0625ikgpgrL3NarflSL2yRxC/f669JYGo6V9rPN86c/IpXCv6/myTeAoiKabU3UEPcIJN0gmRPkiPYD6zP07qrUWT0qpU1BZV4UQWyC0Hti05ByCYOoNytShUiocL5BLUzwZEyGHE6qUN5TVhenqKt3EoXwYLH7xj2Ea55YmuJLk6Y5lJJxfBuP43p1RfV3dCqA5Nq0qzkgAkS15OYtIggH2Gg9T4a2tSDT3kB5NNXpzwD2O9yhXwMAH5gfOgnUd9TcL6NOogAlwz3iZ5WFFo45nnnVdt+CgVZAEEzHzxBIIjHtOR76mMZJfgJSi33Zour/AAv6bj0Ki7lDPdSwZBtIgXRnzkeZOoOq/C2729OlVqUGWmy3K69ygGSLrZCmM/UEaH7Pq1QVDU9S5yG7riHDEGCCCDIMe4+h1bpfE25o00UObcESVciBaACZZAB+WQOMCNNJrhsG76IN/vlqJSVQJRGDNaoLMzl8kZJgnLZ8cLJqJT4MxkTjIzzHtxnGdaLffGJakUWlRtqAkrY1qsWkxdUaYMwxAPedFuhjpxVqm82xWAjCGqoJIwiw9trWsw7eJz41Lk12NR/BQ+Gfh8VaFSqtVA6Wj02E3TiTItheZPnWf9GWAHkgc/X38a1/xD8N0lJqbSvTWi1k0qlYGohLW2hHAYxxycDnQjp3wxVasFlSBkEqyzmDhgCAsG4+IOsU2vs32dHFUAmp48z/AMfy/wCdE+jtQV73vUp8vYKit8xN4NWmebYtPjIPkv1D4Zbag3sjKWSmWpMjgMVJiS8gWky8RONUKPSKgyKTPQ9RSz2ALIAJU1mWFEXAsezBYyBrZSsxkl2F6XxK7UvTrenTNBrvS9SqoqYqOVhadRDJYjLrPbkc6rdC+Ok2TMq3kSWvGQSaVvspEG3gRAMDjT/FPQ6Sv+BVRV9MVBTeoJPdUAFMimqnCg2zPcBngYlgV5BH6atRXTMW+LR6kvxztHqF70uIaxj6gYH0kA9RqitktfkAgjmMnVz4T+KvTr7tzuqYFSo1n4tMJaHYi1GZQghlj3A/068epUyxwtxaVUDkscCByckaZts45VhwQCpyCAZGOIKn/wDoe+h4k/Yt/wBgs2+3W4WjQmpXFG40qUXWri6Le4CI59tRNtdzeqssMxtVX/zAhY78KRCr4wAONVrrSCJBNwkGDwP6ak24NykGDMDEwcfpqmERbFmptJtbtqLB+qMpPOYmc4MedTsGtSFOVw05wWuiDkfMDPsdV0RjFkljgACZJgAAck5OI9v04q1aiqn4pIZWhQx7VuIIYcCSCY+s+dJpspOkGN/sqlPKgkuHDQj3U7ZVhMW5AYGCcSDEwK+29MsGqV14ByKrRAMCQh4wMSM6vbDoVKr09qzEmr6zoe7IUU0cG3mSxfJ5j6HWdqqCq23CBBlpyST2iBaPpn3nOsoaybj+C25VsaL/ABG3e2qbpTtKpq0xSpi8zMicZA4EeNZZT/707U45z5wddFJEw0DziP3jW8IKKpGEpOTtkt06O0Pi/c0kWnS3FSnSQMoVSqGGa4i5QDk5zOsysex/fXX2Eaqiew33VCGJqKjBiDdcTgxlioglQpM+Jg4BS9GZlvuRuOy8GqxkKQEW48ycx2idUdpsmtvupBSSO+ogOBPyzf8AQGM6Kt1XdU6ar6ldEM2rcyKTdcYjnug/eNQ1QWVP4UU1uLC/umiVcMuVC3EqB3KWYQT8uYka1XWfjtt5RVam2pgIidyNLkIsEFwZAMHESMc51ldptq9WoRSS5grO0spBUCSSXIwB+upU3VapTKGrSprE5HcYNwAIUkHHuPqc6ynBS7N8cmg9sd6am3ShThUaojes1MhkqEBSJksRxMfTGgvxIXSyiat6qvi3BJYEGJM/cz/LVWjuqywvq1AGBPzETPmZJPOltN6KNytSp1VYgkVFN36VEK1Fn6NB8g6mGLWV2aZMlx6K3/yNYp6fqMyGOxiSBBkQDMZ9o1Y6f1jc0AVpVWpgm4hSRmAJ9+ANWq+125aCK+2qSJpuoqLEiSCSlRcSQCGnHd51ItLZK0NU3NQYi1KVKT5+Z6mP012eWV3Zx+KDVNKiDcdN3lan61T1mpgMwd5tjyVLnPH5Z40MqVhAFizjuggn7xqzX6fUUeoabqkwHZCBngXkQTGn2+2UrcROeT/41Dk5O2WoqKqJF0vqFSg99Kp6bAMJnkEGR+v+8aJb3Zbqs6B1NR6hSx/TAdwQVEParOCSwJM8SfGgddYmVIBPbMyBn7D+XjxqKlXKwQSIMiDEH3x50NN9CVJ8o2G3+G6a1no1aZWpTKK3qVVVQxIBHYjE5nyOBMTGqvWOkekhBrIwBACpLBmypYMcR25zORAwYBrUqD8QXjI/Ezz/AN3vqHcV2bJZj9SfOsfHPZO+DdZIU1RoB/DBaS1OxrQWdGDZIByDFrDg8iQdRt1OjReadSpVj5SVChT7gEkGR4+us4DpjqvCvyT5nXRo6m6vpNUeuksF/DPzsA3ACqQMwckTEydGNn1PbU0W6qas9xADKykAgJaIkGRJnBBIJ/NmOi7Wi7H1y1oDGEIDEwbVBIIEmJMH7ah31Okp/DZj7zx44MCfbxxpeKP6Rf8A0tSo0m+6xSqP/wBBrYhfUckIY7yoAE92YJOAMTrmv14motJKKItrAKqtd3Q8mCbuBkyY5J0B6d1RqbKSzMitNl0c4MEggGPMHXfXZFdmCvTDEEK4AcAgRNoA4gzAmZ0vHzRq8lq0aRtorBUWh3FkYVFbhCWVg4HaTcUAwp4GZ0S6r0FadEVEqBSVYsk8EMEYFWCkGScSxwfYkC+h1kZFZqlO8QCPXCuT+VgHAAIGD3eD5xoh8RinVqFwlOlMk2pVjCjJZp55Jz/U8k7vn0dUOvqL4Y3D+p6QVWD2M4ZmWmpDBIa02AtFpLA8DjzY3/R6gqMURaUcWtzeTMNQRREpw0HA5gxidjvmO5pmmRTYWIrqLSIgT2nJOZPmT763n/yFWjRvZUr1Wcr+LTo1FtFxJAMOGvJk8H3MY1yS8dRbMIx8ltLk84UAst0gS0kATwI5gcx5/bz2GAIOSPaT78T9h41HSS51H1PtxE/TwD5/5ehTvwASTgBTmcePOP567GcqCXTavqvSpsWId1UglsC5YgzH8v6aMdV+HlpMrBL1zcLu7mTAjnn35GsyyWm1lsYEyTMj6FfBH76J9N+KLABUhlH2u8mZgkn7keM8zy5cc21KD/kdOPJGKakWunb+oiNTQL6dQi9crMEQSJ8Zzn+WqXU+linWNPvQqQGSpAIkeXgDn3AA9zBOtd8N1U3DioipWYc0+8eGOTEjhj5wv5Z16NV2Oy31OyoiBgIRahYEG1QLagN6jAGCYA+us4S1dNUPJ+3J88bykqstocAqD38zkNBAErI/3HidWqPVAtB6QVwHibarBS1rCWSIYTbI/wBI/T1Lb/4SUarG9q624tCrVSIDYqIVJHd/lB99U6f+FVI17VrVfTGC38O5N4YhlKgwB4mSZkEDk9PlRzOJ5Ztti9QkIJgEmSBj7sQP050zSwEKBAiR5iMkcDxmM55M69f3n+FVJbUFepkiQNs5JgsR8xUL8x5P+2iOy/wm2gJvFd4jNRkpI3vaFV3kfp98aflQOJ4Z6Dex1b224F6knEj9v66956r03p+3RWqJtQfkUuC9sdolS4TAAk+cYJ5846x0NA43DblK3qk94KXOfLFFJK+2ftqXm90VDFs6DfxLvE3LNU2qUmU06XcaFO41AzCBCkEwwPjAHkCc90v4S3G8epFoKsRUvZUhpBIKxPOYA8a7brdLb07RVeJJ9NTyTzPtwM/bQ1fi6opJoKyzJMEgEmckDBOT++uS8k25RVHYowxxUbLfUulHa/gEo9xR70LQLVqQJIE/Ocx9joj0LZ7CurANTrsypFOu38JuEYSCKVVJo1PGGicTrK1Pimq8rUPbJa0f5oiSZzjGjlTp+xk0Ky1Kb00DNuaCsFi0SKm13FrAr5saT4GunHGUV9jlzSjJ/UL7/o7UAKf8WaSqUI2/UqSlRDgE0qpWpSZQRn04kTg8aZ+nViKjUd7Udyp7dhtKqoYBKgvTWmgE/mA4nnVf4LrVEatTo1txVRKtBUah6RBBqdp/h9zkXGCGEWtAbB1p/iWruGD3V2pQhn+M36I0wxFtHZkKTEiGmZH11bMUY/a9JpttqNfc093VaorfiVdxRp0jzFjOWqEARyIOY0J2u3wQIi8gQxYYPhvP30Wo0thU2lBK9ehRIUM38PtqjbksE4qVXYKckyB2yo41Nsen01pB6N5pFnKNUChyAxXIWRyDwdNJkt0A9x06QBEiDj9ToCemQSD4JH941tNzuEQSzAAYzMnzj31nN2GqVD6SM9zG21SbuMCBJOOOdXG0ybsqPuQKdhFxHB7THMANntgzAjP21W324VgAqBYAnLGT7yxPPsMav9U6Uu3qmmXYskXXALBnjDNkYkYghhOMia8cg+T/AE00aMjB0idMNTVqoczaq/RZjgDyT9/11RJGtQjgxrktq0vTmKlhEBS0kgceBPJ+mqh0Jp9BKLXZe6R1h9rUFSmqFhxeoYD7TqHd756rs7mSxLHAAk+wGB9tV9ONLVXfsNnVHQfU1HdsmEdl5wCQM8zB0QpdFVtm24FenetQJ/D59QqQCHHgiZH6fUaEFdU0JSfomWva4aA0EHPBj3gjUx6vV4DsokkBWYDJn31TVJ1Odm4QPBsJKhvBYAEj7wR++pcU+ylNrpla3SjT6bVEinS0tLQIu9M6o23YMhKsMhh78jW56N8epVIXdg8j8VD3QFYAEHHJUkxcY515zroGNZzxqRrDI1wb/q/xd6NQjbOWU2mWaTxnjnx/t41penbxypPdDQ9wz9cTnM8Tn9Brx31Na/4Z+NWo9lVmZYtA/LEW5+kf3OdcOfBJRWh14csXL7G0rfElUuqrcWMAASWJ+g/vjQzq3xbuaJRUqU6j1QGQU0FUpMLY135pBMBPODBgT9S6em5phqLFWXMAg3G1FwwyLmJMRaAJu0F3XR3osr1FLn5gy9r8XA3SPMdw/nrHFlUf1G08V9Ga6vuq1apdVZnZcWuTjM2wYtEk4550M9QoTMg+0f3jWu6n0GtVmswZmrsrAkg1SGnLLwxPaZwcjmcBN5tLSRUHjjggzzHj9dd8MqfRxyxvsqJuGUxhTj2/n99OPNzZmDMkEe8jxOo61FVIKTByAYn+Wi/VdsFo3DmV/wB/Gm5Lj9yVfsG16igYIY+0cfr516P/AAm3qW7mrbFZVoBt1UavtWIVSAm6pn1aFRRJ/EXAkZ15aokY1u+u9NpbMbanUo1lph/UZzTVdwQRMLXUtQrqCQysMjgxOqkq4Ibtl/qm7r7ZaavsUr7aYoNUArIihzYlLdUYLqRItYyfbUi77qrU3/h9hT2tOxizU9qtOEhpN9UScTwZxqrt/iultmK27hQ3putWix271FFRmVqtI3U3Z0Kt6gA8R50UX4hob2lXZlRbabKDu6+43FZzYxmnTkIM4nAB8alCfBgehdLG5az1Uo4m51fPAhQiszN5gDwdbno1Kj6NOjuKtVVptUH4dMKzRUaZNU9pgg2soORqf4e3qbSjRIfdB2oCQp2+3pgN6RgVakswmDcMnB99Y/qHXaS1qlQCoaxqVDd6l4K3mPxQZcxi6BMfXTjLngiXKN/1r4WpPtKY21JapLXSFJrrIAtYCDUAIIkYPIGgfUfhs7NaST+Mbr6fyFDd2lZMkESZjxqvT/xiYyKm2owVC9iwZ8tPIJH11Qf/ABUqDijSqCCB66ipaPYEi6Pu2t7b7M9WCPi6i9Gq1IgSmGItYEkT8wkft/TWZI1b3m+NR2YgAsS0DAEmYX2A4A+g1WdtHC6NDjTqY99dUTyMZEcA+QcTx9x/U65KHQASffoaVo5iOM8g8jERI0OwCCPHvxM+3txz9dNadd06rKQQYIIYfcGR986iMVHouU3Ls5dpJJ5JJwAB74AwPsNPUoleRxAkEEZEjIkca5Ymc6aCdUQW9nXanJVwtwKkzyrCCCBmCNazoHTKW4ofiLSIuceo5q0yc0hAqi5BEnDjFxJ5UaxIT9ftq307e1KJLUqrUyRBtJFwkG0gYYTmDjGplGy4ugpv+nbcU2KVnVwFPpEBgx7OGRuZNQwyiAozJjQMKfB/odE+p9cq7gAVBSxyyU1RmwALrABiPAHJmZ1RB/fH2j+48aEmglTfBxT2xYgDkmBJgfucD99cVaVpgkY9iCP3Gp1zbHkgf0++o6+SZmf+cz/PVC9EOlrt6hIAxCzGBOTOSBJ/XSFAkSBMmMRMxPAzx5jTJGB05GlTE+36kf10R6X0oV3CB4aGbtVmAABOYz+oBgZ0m0hpA2NdAka0DfDS0XZau4QRFlSlLgmXGRKup7f8si4SBImtU+FqjBmovTrKoJNji6BeSbGh+FZuMCJiRqd4srWS5LHS/iBlKQwp2CJC/P57z5Psx44+252nV/WhapB4AnI5UEiDkhRaJJA/y68toLMaO9PWqpBUf+NcHysa7TpndgyOqZ6KvRyWuBvVbSKZy5EsbQRF4sWTaMSD41mvjbdDcVQxpIioFp/hYJIUXXMRIb5cGR9Ac6v7aqwQTVP4gbsbkLxBgDkH9RqvvGFZgrPDAAlpJGFOSoBLloA/LEnngcmHLrx7N549nZj+r9JaiUUkGfIiMweRjz/Q5B0X6zRpnZrYxaoT3LGABBBBGT+YnwIH11FutoSoN2LmUNBtlYU5YD28DGiO33lKkn4ouYXCCVK24HaALjg8E4g69CM7qzjy42uUYtKEa1nSOo7YpTobn1afpOKiN/1KEg//AG7YkTI7SabCQcg+aPWKUCm5o+mr96ggi9DEMMCVOYIJ41zWrKFYlVKuCFLgkpPykGZkfz8zrRzdmcYKuTY9V+H1rU6dSmKrLeiK22P8Tt7b3NqU2Iq0SoP/AEmx41D1X4f3VNSy+pTorSa4bj0aTvartatFHkzBAuBMnWY2vXWpoFYERbFWmxWoFCsAtwgOASpAfiIBzpulivWZmomoXpJ6hsaGCzBIghm5kxOM8an6vlmc4Ml6h1ShuPTpVKa0fTFOX249SrVlBdezVAoIEdo4JI8az2724NRvSDlATbeBfbOLgMT7gaL7fcChVD2ZScSImCplWEHBOMaLUVbqFWoaFAT87KGFOmswvaCxIEiYE8nWm1fpQlGuGYY6adHOvdObbVTTqBQwAOCTyJ5IB/lqv0bov8UzTVo0FQAs9V7VyYAAALMZ/wAoMa1Tsl8dgo6bViptWEkDAJF3Ax9/f+86l2u2RqbliQ4AtEi05zM548D/AILboEtuinS1Y9E2lwVEf6gG8DCzJ5/kfY6hSnMyY9vrqOdAdFkMJMKYzCzkCDGRzGD+mukEqe2RgTnH/uDzqqlUjgkcjHsQQf3BI/XU1HIP0if3j/cjUtFJj0k7oiZkASeTgcfWMamprYEZYVsm4jHLD3MjHsP6659LAJBHOcmePeB/vpkpXAxGBJ1LGcA8yJn+8a7iSSck8Hx/t9RqK/2H7at0aHZJtmcQyzHdNw5HAiY583DVPgSdsjdRbcGGCMHnzx7gRn7jXW/3prVGqFUQtm2mgWmP+1Fwo+2pt1t0p0yrA+rchDXWwhUkqaZWZm3unxwZB1Wo7g08rAMRJAOPsQRpL9imueRloVUtaxhAVxckiCe0wwgqT74OokpuTADXeAAZ/SP0/fV6l8SbimotqtjtEwYChbQLgYj+g9hq5R6/XvRfUaJomMfmCkxjHA402yErAlQuQoObRAxwJLf7k/vqMK3t/LRjqPWKyVFqLUYOqkKwwQGuu/e5v7A1PW67XqVJeozGkBUS6Da/4fcJ89o/n7nRYUAm25HzAjg5B85H9P312lB1MwyxkGCIgjIPiCR+40S3HXa1akBUe4BgIIXgLjx4ub+XsI76l8QV3d1aoSpYgqQIIuDwRGRcqmPofcyWFEzfEm6sYVCtYMT31aYZ7isSKrC+YyASR5jQZGznHvH/ALGiHUuoO8IxlVWmAIGAtOBkCeCf31LuAP4CmbVn16outW8iymYLxcRMwCYE6Bg/Z1wp+utn8N72k7qGIbIFmQTnxHP6a8+Y51b2vUKlNgUcqQQQRjXP8j46yqjbDn07PcPin4TamiVKYw0KKcy4JUnB4IgTBzjzrCdU6PUpvKstwNsEgNIzEfXwOfpoP1r403lVaaPuHttGBCnGBlQDMAZ1my5kmcnk+T+uuP4/wpRVtr+//R0T+VXFWarb9UYMWKr2GIibSSRy0/vx9samRDUF3E48FZCiSxWIEzAAjjWcpbliYJJ++f8Af7nRfb7lgXg8XGPEx/wNb5Ia9BjybdhahtqVURVLLAxUp5Zc+VLQREcAnA51cqbUekqg0aqIUJdcfICcg9ytbyGCzGQY1Tr0wbMcgE/sNZ2q5y8wythhgj9Rp4fkTlHW/wCiJy44p2HOo9ISoHqbalVUeo6AjuWwZRjSI9QG20G0MADwDzn6TQ3aQDOGU4Mg8HBHn2OeNb34crmptEqNF5qAFgoUkWtg2gXAQCAeDkcnV74p2FP+Eq17F9VWK3xkgmmIfxU5PzT76FlSerMWmuTD1viPcOsVCjFls9U06bVIBLD8UrdMk5mfqcaboHQ95u6jLtb3qWlnh4Ns5uckTJIxOZ0C21Yjg60nwP1Sqm4VEqOgqXK9jFSQB7rBH6a6Yxp0Zya1sA7raOpIqdpBz7z9dXtr8P1f4Y7oMgpg2gmood2BCkJTm5iJnjgHOrvxE59R0k2qxgHPEic8n6nOq+42SDZCqB+IarJdJ+ULIETHP00bPoK4M/UcyZn6/fXEnVquZg6qMdap2Z1Q2m02lpisedKdNp9AiVqrNySYAHPgDA+wGpaEgNEQRBnPJERjmQM+PfVQalpVCPJzg/XS6H2S7bZNVMIpcjNqiW/ReT+minReltWp1CoMJb7TmYgE540T2O0T1HEYDSPpzx7cD9tWqjeiytT7S3zRwc+RwdcOX5HOqO7H8evswd1Do70WprUqU3VvTqYYkf5bXgBlgdpAyPHjQXdoLmtWBOFB4GYEnmOJ1pfiaoWpyeV9ODxyXB4+w/YaB01DDOdbKf8AEZ1twf/Z"/>
          <p:cNvSpPr>
            <a:spLocks noChangeAspect="1" noChangeArrowheads="1"/>
          </p:cNvSpPr>
          <p:nvPr/>
        </p:nvSpPr>
        <p:spPr bwMode="auto">
          <a:xfrm>
            <a:off x="155575" y="-852488"/>
            <a:ext cx="2571750" cy="1781176"/>
          </a:xfrm>
          <a:prstGeom prst="rect">
            <a:avLst/>
          </a:prstGeom>
          <a:noFill/>
        </p:spPr>
        <p:txBody>
          <a:bodyPr vert="horz" wrap="square" lIns="91440" tIns="45720" rIns="91440" bIns="45720" numCol="1" anchor="t" anchorCtr="0" compatLnSpc="1">
            <a:prstTxWarp prst="textNoShape">
              <a:avLst/>
            </a:prstTxWarp>
          </a:bodyPr>
          <a:lstStyle/>
          <a:p>
            <a:endParaRPr lang="pl-PL"/>
          </a:p>
        </p:txBody>
      </p:sp>
      <p:pic>
        <p:nvPicPr>
          <p:cNvPr id="5" name="Obraz 4" descr="indeks.jpg"/>
          <p:cNvPicPr>
            <a:picLocks noChangeAspect="1"/>
          </p:cNvPicPr>
          <p:nvPr/>
        </p:nvPicPr>
        <p:blipFill>
          <a:blip r:embed="rId2"/>
          <a:stretch>
            <a:fillRect/>
          </a:stretch>
        </p:blipFill>
        <p:spPr>
          <a:xfrm>
            <a:off x="1428728" y="2857496"/>
            <a:ext cx="5157289" cy="3571900"/>
          </a:xfrm>
          <a:prstGeom prst="rect">
            <a:avLst/>
          </a:prstGeom>
        </p:spPr>
      </p:pic>
      <p:sp>
        <p:nvSpPr>
          <p:cNvPr id="6" name="Prostokąt 5"/>
          <p:cNvSpPr/>
          <p:nvPr/>
        </p:nvSpPr>
        <p:spPr>
          <a:xfrm>
            <a:off x="3149976" y="500042"/>
            <a:ext cx="2844048" cy="923330"/>
          </a:xfrm>
          <a:prstGeom prst="rect">
            <a:avLst/>
          </a:prstGeom>
          <a:noFill/>
        </p:spPr>
        <p:txBody>
          <a:bodyPr wrap="none" lIns="91440" tIns="45720" rIns="91440" bIns="45720">
            <a:spAutoFit/>
          </a:bodyPr>
          <a:lstStyle/>
          <a:p>
            <a:pPr algn="ctr"/>
            <a:r>
              <a:rPr lang="pl-PL" sz="5400" b="1" cap="none" spc="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The</a:t>
            </a:r>
            <a:r>
              <a:rPr lang="pl-PL"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t>
            </a:r>
            <a:r>
              <a:rPr lang="pl-PL" sz="5400" b="1" cap="none" spc="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end</a:t>
            </a:r>
            <a:endParaRPr lang="pl-PL"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transition advTm="20000">
    <p:zoom dir="in"/>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2" descr="http://t3.gstatic.com/images?q=tbn:ANd9GcTUgNmx1F3yO19q3LSditxO98ojgF4AD8AtHTkRpfMmop2bBTaX1w"/>
          <p:cNvPicPr>
            <a:picLocks noChangeAspect="1" noChangeArrowheads="1"/>
          </p:cNvPicPr>
          <p:nvPr/>
        </p:nvPicPr>
        <p:blipFill>
          <a:blip r:embed="rId2"/>
          <a:srcRect/>
          <a:stretch>
            <a:fillRect/>
          </a:stretch>
        </p:blipFill>
        <p:spPr bwMode="auto">
          <a:xfrm rot="21290741">
            <a:off x="95447" y="1364250"/>
            <a:ext cx="3438103" cy="2279613"/>
          </a:xfrm>
          <a:prstGeom prst="rect">
            <a:avLst/>
          </a:prstGeom>
          <a:noFill/>
        </p:spPr>
      </p:pic>
      <p:pic>
        <p:nvPicPr>
          <p:cNvPr id="47108" name="Picture 4" descr="http://t1.gstatic.com/images?q=tbn:ANd9GcRoTlS-0ll5Nv4p0lIIwKEdQGzXeHL1DRYzTvJnYs-Ocd98YypjOA"/>
          <p:cNvPicPr>
            <a:picLocks noChangeAspect="1" noChangeArrowheads="1"/>
          </p:cNvPicPr>
          <p:nvPr/>
        </p:nvPicPr>
        <p:blipFill>
          <a:blip r:embed="rId3"/>
          <a:srcRect/>
          <a:stretch>
            <a:fillRect/>
          </a:stretch>
        </p:blipFill>
        <p:spPr bwMode="auto">
          <a:xfrm>
            <a:off x="7572375" y="357166"/>
            <a:ext cx="1571625" cy="2905125"/>
          </a:xfrm>
          <a:prstGeom prst="rect">
            <a:avLst/>
          </a:prstGeom>
          <a:noFill/>
        </p:spPr>
      </p:pic>
      <p:pic>
        <p:nvPicPr>
          <p:cNvPr id="47110" name="Picture 6" descr="http://t2.gstatic.com/images?q=tbn:ANd9GcRpx0xETTGf-CQHcCsBKR5q_j0bvFJXrfhuDGAmPyH8v-Vr7vcN"/>
          <p:cNvPicPr>
            <a:picLocks noChangeAspect="1" noChangeArrowheads="1"/>
          </p:cNvPicPr>
          <p:nvPr/>
        </p:nvPicPr>
        <p:blipFill>
          <a:blip r:embed="rId4"/>
          <a:srcRect/>
          <a:stretch>
            <a:fillRect/>
          </a:stretch>
        </p:blipFill>
        <p:spPr bwMode="auto">
          <a:xfrm>
            <a:off x="6791325" y="4914899"/>
            <a:ext cx="2352675" cy="1943101"/>
          </a:xfrm>
          <a:prstGeom prst="rect">
            <a:avLst/>
          </a:prstGeom>
          <a:noFill/>
        </p:spPr>
      </p:pic>
      <p:sp>
        <p:nvSpPr>
          <p:cNvPr id="6" name="Prostokąt 5"/>
          <p:cNvSpPr/>
          <p:nvPr/>
        </p:nvSpPr>
        <p:spPr>
          <a:xfrm>
            <a:off x="1714480" y="3786190"/>
            <a:ext cx="4572000" cy="2862322"/>
          </a:xfrm>
          <a:prstGeom prst="rect">
            <a:avLst/>
          </a:prstGeom>
        </p:spPr>
        <p:txBody>
          <a:bodyPr>
            <a:spAutoFit/>
          </a:bodyPr>
          <a:lstStyle/>
          <a:p>
            <a:r>
              <a:rPr lang="en-US" dirty="0" smtClean="0"/>
              <a:t>Warsaw skyscrapers - a collection of about 40 buildings (skyscrapers) in Warsaw with more than 65 m in height (in two cases more than 200 m), and about 55 new ones (from 70 m to 350 m) in various stages of implementation. These are the skyscrapers currently being built and rebuilt, with permission to build, and planned to await approval for their implementation.</a:t>
            </a:r>
            <a:endParaRPr lang="pl-PL" dirty="0"/>
          </a:p>
        </p:txBody>
      </p:sp>
      <p:sp>
        <p:nvSpPr>
          <p:cNvPr id="7" name="Prostokąt 6"/>
          <p:cNvSpPr/>
          <p:nvPr/>
        </p:nvSpPr>
        <p:spPr>
          <a:xfrm>
            <a:off x="357158" y="142852"/>
            <a:ext cx="6958957" cy="923330"/>
          </a:xfrm>
          <a:prstGeom prst="rect">
            <a:avLst/>
          </a:prstGeom>
          <a:noFill/>
        </p:spPr>
        <p:txBody>
          <a:bodyPr wrap="none" lIns="91440" tIns="45720" rIns="91440" bIns="45720">
            <a:spAutoFit/>
          </a:bodyPr>
          <a:lstStyle/>
          <a:p>
            <a:pPr algn="ctr"/>
            <a:r>
              <a:rPr lang="pl-PL"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Warsaw skyscrapers</a:t>
            </a:r>
            <a:endParaRPr lang="pl-PL"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transition advClick="0" advTm="20000">
    <p:spli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ts2.mm.bing.net/th?id=i.4773977165465357&amp;pid=15.1"/>
          <p:cNvPicPr>
            <a:picLocks noChangeAspect="1" noChangeArrowheads="1"/>
          </p:cNvPicPr>
          <p:nvPr/>
        </p:nvPicPr>
        <p:blipFill>
          <a:blip r:embed="rId2"/>
          <a:srcRect/>
          <a:stretch>
            <a:fillRect/>
          </a:stretch>
        </p:blipFill>
        <p:spPr bwMode="auto">
          <a:xfrm rot="527006">
            <a:off x="5677269" y="1600420"/>
            <a:ext cx="2368374" cy="1558931"/>
          </a:xfrm>
          <a:prstGeom prst="rect">
            <a:avLst/>
          </a:prstGeom>
          <a:noFill/>
        </p:spPr>
      </p:pic>
      <p:pic>
        <p:nvPicPr>
          <p:cNvPr id="1028" name="Picture 4" descr="http://ts1.mm.bing.net/th?id=i.5006781542302512&amp;pid=15.1"/>
          <p:cNvPicPr>
            <a:picLocks noChangeAspect="1" noChangeArrowheads="1"/>
          </p:cNvPicPr>
          <p:nvPr/>
        </p:nvPicPr>
        <p:blipFill>
          <a:blip r:embed="rId3"/>
          <a:srcRect/>
          <a:stretch>
            <a:fillRect/>
          </a:stretch>
        </p:blipFill>
        <p:spPr bwMode="auto">
          <a:xfrm rot="20727653">
            <a:off x="167621" y="1633727"/>
            <a:ext cx="2411852" cy="1643074"/>
          </a:xfrm>
          <a:prstGeom prst="rect">
            <a:avLst/>
          </a:prstGeom>
          <a:noFill/>
        </p:spPr>
      </p:pic>
      <p:pic>
        <p:nvPicPr>
          <p:cNvPr id="1030" name="Picture 6" descr="http://ts3.mm.bing.net/th?id=i.4690826606347706&amp;pid=15.1"/>
          <p:cNvPicPr>
            <a:picLocks noChangeAspect="1" noChangeArrowheads="1"/>
          </p:cNvPicPr>
          <p:nvPr/>
        </p:nvPicPr>
        <p:blipFill>
          <a:blip r:embed="rId4"/>
          <a:srcRect/>
          <a:stretch>
            <a:fillRect/>
          </a:stretch>
        </p:blipFill>
        <p:spPr bwMode="auto">
          <a:xfrm>
            <a:off x="3143240" y="2571744"/>
            <a:ext cx="2197055" cy="1455549"/>
          </a:xfrm>
          <a:prstGeom prst="rect">
            <a:avLst/>
          </a:prstGeom>
          <a:noFill/>
        </p:spPr>
      </p:pic>
      <p:sp>
        <p:nvSpPr>
          <p:cNvPr id="8" name="pole tekstowe 7"/>
          <p:cNvSpPr txBox="1"/>
          <p:nvPr/>
        </p:nvSpPr>
        <p:spPr>
          <a:xfrm>
            <a:off x="3286116" y="1928802"/>
            <a:ext cx="1927131" cy="400110"/>
          </a:xfrm>
          <a:prstGeom prst="rect">
            <a:avLst/>
          </a:prstGeom>
          <a:noFill/>
        </p:spPr>
        <p:txBody>
          <a:bodyPr wrap="none" rtlCol="0">
            <a:spAutoFit/>
          </a:bodyPr>
          <a:lstStyle/>
          <a:p>
            <a:r>
              <a:rPr lang="pl-PL" sz="2000" dirty="0" err="1" smtClean="0">
                <a:latin typeface="Harlow Solid Italic" pitchFamily="82" charset="0"/>
              </a:rPr>
              <a:t>chopin</a:t>
            </a:r>
            <a:r>
              <a:rPr lang="pl-PL" sz="2000" dirty="0" smtClean="0">
                <a:latin typeface="Harlow Solid Italic" pitchFamily="82" charset="0"/>
              </a:rPr>
              <a:t> monument</a:t>
            </a:r>
            <a:endParaRPr lang="pl-PL" sz="2000" dirty="0">
              <a:latin typeface="Harlow Solid Italic" pitchFamily="82" charset="0"/>
            </a:endParaRPr>
          </a:p>
        </p:txBody>
      </p:sp>
      <p:sp>
        <p:nvSpPr>
          <p:cNvPr id="9" name="pole tekstowe 8"/>
          <p:cNvSpPr txBox="1"/>
          <p:nvPr/>
        </p:nvSpPr>
        <p:spPr>
          <a:xfrm>
            <a:off x="5929322" y="3357562"/>
            <a:ext cx="2550771" cy="400110"/>
          </a:xfrm>
          <a:prstGeom prst="rect">
            <a:avLst/>
          </a:prstGeom>
          <a:noFill/>
        </p:spPr>
        <p:txBody>
          <a:bodyPr wrap="square" rtlCol="0">
            <a:spAutoFit/>
          </a:bodyPr>
          <a:lstStyle/>
          <a:p>
            <a:r>
              <a:rPr lang="pl-PL" sz="2000" dirty="0" err="1" smtClean="0">
                <a:latin typeface="Harlow Solid Italic" pitchFamily="82" charset="0"/>
              </a:rPr>
              <a:t>Palace</a:t>
            </a:r>
            <a:r>
              <a:rPr lang="pl-PL" sz="2000" dirty="0" smtClean="0">
                <a:latin typeface="Harlow Solid Italic" pitchFamily="82" charset="0"/>
              </a:rPr>
              <a:t> on </a:t>
            </a:r>
            <a:r>
              <a:rPr lang="pl-PL" sz="2000" dirty="0" err="1" smtClean="0">
                <a:latin typeface="Harlow Solid Italic" pitchFamily="82" charset="0"/>
              </a:rPr>
              <a:t>the</a:t>
            </a:r>
            <a:r>
              <a:rPr lang="pl-PL" sz="2000" dirty="0" smtClean="0">
                <a:latin typeface="Harlow Solid Italic" pitchFamily="82" charset="0"/>
              </a:rPr>
              <a:t> </a:t>
            </a:r>
            <a:r>
              <a:rPr lang="pl-PL" sz="2000" dirty="0" err="1" smtClean="0">
                <a:latin typeface="Harlow Solid Italic" pitchFamily="82" charset="0"/>
              </a:rPr>
              <a:t>water</a:t>
            </a:r>
            <a:endParaRPr lang="pl-PL" sz="2000" dirty="0">
              <a:latin typeface="Harlow Solid Italic" pitchFamily="82" charset="0"/>
            </a:endParaRPr>
          </a:p>
        </p:txBody>
      </p:sp>
      <p:sp>
        <p:nvSpPr>
          <p:cNvPr id="10" name="pole tekstowe 9"/>
          <p:cNvSpPr txBox="1"/>
          <p:nvPr/>
        </p:nvSpPr>
        <p:spPr>
          <a:xfrm>
            <a:off x="1071538" y="3714752"/>
            <a:ext cx="954107" cy="400110"/>
          </a:xfrm>
          <a:prstGeom prst="rect">
            <a:avLst/>
          </a:prstGeom>
          <a:noFill/>
        </p:spPr>
        <p:txBody>
          <a:bodyPr wrap="none" rtlCol="0">
            <a:spAutoFit/>
          </a:bodyPr>
          <a:lstStyle/>
          <a:p>
            <a:r>
              <a:rPr lang="pl-PL" sz="2000" dirty="0" smtClean="0">
                <a:latin typeface="Harlow Solid Italic" pitchFamily="82" charset="0"/>
              </a:rPr>
              <a:t>Garden</a:t>
            </a:r>
            <a:endParaRPr lang="pl-PL" sz="2000" dirty="0">
              <a:latin typeface="Harlow Solid Italic" pitchFamily="82" charset="0"/>
            </a:endParaRPr>
          </a:p>
        </p:txBody>
      </p:sp>
      <p:sp>
        <p:nvSpPr>
          <p:cNvPr id="11" name="pole tekstowe 10"/>
          <p:cNvSpPr txBox="1"/>
          <p:nvPr/>
        </p:nvSpPr>
        <p:spPr>
          <a:xfrm>
            <a:off x="571472" y="4214818"/>
            <a:ext cx="7000925" cy="2862322"/>
          </a:xfrm>
          <a:prstGeom prst="rect">
            <a:avLst/>
          </a:prstGeom>
          <a:noFill/>
        </p:spPr>
        <p:txBody>
          <a:bodyPr wrap="square" rtlCol="0">
            <a:spAutoFit/>
          </a:bodyPr>
          <a:lstStyle/>
          <a:p>
            <a:r>
              <a:rPr lang="en-US" dirty="0" smtClean="0">
                <a:latin typeface="Georgia" pitchFamily="18" charset="0"/>
              </a:rPr>
              <a:t>Royal Baths Park in Warsaw - a palace and park in Warsaw, with many monuments classicist, founded in the eighteenth century by King Stanislaw August </a:t>
            </a:r>
            <a:r>
              <a:rPr lang="en-US" dirty="0" err="1" smtClean="0">
                <a:latin typeface="Georgia" pitchFamily="18" charset="0"/>
              </a:rPr>
              <a:t>Poniatowski</a:t>
            </a:r>
            <a:r>
              <a:rPr lang="en-US" dirty="0" smtClean="0">
                <a:latin typeface="Georgia" pitchFamily="18" charset="0"/>
              </a:rPr>
              <a:t>. The whole premise was realized by architects royal </a:t>
            </a:r>
            <a:r>
              <a:rPr lang="en-US" dirty="0" err="1" smtClean="0">
                <a:latin typeface="Georgia" pitchFamily="18" charset="0"/>
              </a:rPr>
              <a:t>Dominik</a:t>
            </a:r>
            <a:r>
              <a:rPr lang="en-US" dirty="0" smtClean="0">
                <a:latin typeface="Georgia" pitchFamily="18" charset="0"/>
              </a:rPr>
              <a:t> </a:t>
            </a:r>
            <a:r>
              <a:rPr lang="en-US" dirty="0" err="1" smtClean="0">
                <a:latin typeface="Georgia" pitchFamily="18" charset="0"/>
              </a:rPr>
              <a:t>Merlini</a:t>
            </a:r>
            <a:r>
              <a:rPr lang="en-US" dirty="0" smtClean="0">
                <a:latin typeface="Georgia" pitchFamily="18" charset="0"/>
              </a:rPr>
              <a:t>, Johann Christian and Johann Christian </a:t>
            </a:r>
            <a:r>
              <a:rPr lang="en-US" dirty="0" err="1" smtClean="0">
                <a:latin typeface="Georgia" pitchFamily="18" charset="0"/>
              </a:rPr>
              <a:t>Kamsetzer</a:t>
            </a:r>
            <a:r>
              <a:rPr lang="en-US" dirty="0" smtClean="0">
                <a:latin typeface="Georgia" pitchFamily="18" charset="0"/>
              </a:rPr>
              <a:t> </a:t>
            </a:r>
            <a:r>
              <a:rPr lang="en-US" dirty="0" err="1" smtClean="0">
                <a:latin typeface="Georgia" pitchFamily="18" charset="0"/>
              </a:rPr>
              <a:t>Szucha</a:t>
            </a:r>
            <a:r>
              <a:rPr lang="en-US" dirty="0" smtClean="0">
                <a:latin typeface="Georgia" pitchFamily="18" charset="0"/>
              </a:rPr>
              <a:t>.</a:t>
            </a:r>
            <a:br>
              <a:rPr lang="en-US" dirty="0" smtClean="0">
                <a:latin typeface="Georgia" pitchFamily="18" charset="0"/>
              </a:rPr>
            </a:br>
            <a:r>
              <a:rPr lang="en-US" dirty="0" smtClean="0">
                <a:latin typeface="Georgia" pitchFamily="18" charset="0"/>
              </a:rPr>
              <a:t/>
            </a:r>
            <a:br>
              <a:rPr lang="en-US" dirty="0" smtClean="0">
                <a:latin typeface="Georgia" pitchFamily="18" charset="0"/>
              </a:rPr>
            </a:br>
            <a:r>
              <a:rPr lang="en-US" dirty="0" smtClean="0">
                <a:latin typeface="Georgia" pitchFamily="18" charset="0"/>
              </a:rPr>
              <a:t>Park fulfills its task today as when it was created. It is the site of numerous events of cultural, scientific, entertainment and sports, as well as a favorite place for walks Warsaw.</a:t>
            </a:r>
          </a:p>
          <a:p>
            <a:endParaRPr lang="pl-PL" dirty="0"/>
          </a:p>
        </p:txBody>
      </p:sp>
      <p:sp>
        <p:nvSpPr>
          <p:cNvPr id="12" name="Prostokąt 11"/>
          <p:cNvSpPr/>
          <p:nvPr/>
        </p:nvSpPr>
        <p:spPr>
          <a:xfrm>
            <a:off x="1825895" y="214290"/>
            <a:ext cx="4092788" cy="923330"/>
          </a:xfrm>
          <a:prstGeom prst="rect">
            <a:avLst/>
          </a:prstGeom>
          <a:noFill/>
        </p:spPr>
        <p:txBody>
          <a:bodyPr wrap="none" lIns="91440" tIns="45720" rIns="91440" bIns="45720">
            <a:spAutoFit/>
          </a:bodyPr>
          <a:lstStyle/>
          <a:p>
            <a:pPr algn="ctr"/>
            <a:r>
              <a:rPr lang="pl-PL"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Royal </a:t>
            </a:r>
            <a:r>
              <a:rPr lang="pl-PL" sz="5400" b="1" cap="none" spc="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baths</a:t>
            </a:r>
            <a:endParaRPr lang="pl-PL"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transition advClick="0" advTm="20000">
    <p:wheel spokes="2"/>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http://ts2.mm.bing.net/th?id=i.5030708810483817&amp;pid=15.1"/>
          <p:cNvPicPr>
            <a:picLocks noChangeAspect="1" noChangeArrowheads="1"/>
          </p:cNvPicPr>
          <p:nvPr/>
        </p:nvPicPr>
        <p:blipFill>
          <a:blip r:embed="rId2"/>
          <a:srcRect/>
          <a:stretch>
            <a:fillRect/>
          </a:stretch>
        </p:blipFill>
        <p:spPr bwMode="auto">
          <a:xfrm rot="20998178">
            <a:off x="162076" y="873861"/>
            <a:ext cx="2837106" cy="2110100"/>
          </a:xfrm>
          <a:prstGeom prst="rect">
            <a:avLst/>
          </a:prstGeom>
          <a:noFill/>
        </p:spPr>
      </p:pic>
      <p:sp>
        <p:nvSpPr>
          <p:cNvPr id="4" name="pole tekstowe 3"/>
          <p:cNvSpPr txBox="1"/>
          <p:nvPr/>
        </p:nvSpPr>
        <p:spPr>
          <a:xfrm>
            <a:off x="928662" y="3357562"/>
            <a:ext cx="2093843" cy="400110"/>
          </a:xfrm>
          <a:prstGeom prst="rect">
            <a:avLst/>
          </a:prstGeom>
          <a:noFill/>
        </p:spPr>
        <p:txBody>
          <a:bodyPr wrap="none" rtlCol="0">
            <a:spAutoFit/>
          </a:bodyPr>
          <a:lstStyle/>
          <a:p>
            <a:r>
              <a:rPr lang="pl-PL" sz="2000" dirty="0" err="1" smtClean="0">
                <a:latin typeface="Harlow Solid Italic" pitchFamily="82" charset="0"/>
              </a:rPr>
              <a:t>The</a:t>
            </a:r>
            <a:r>
              <a:rPr lang="pl-PL" sz="2000" dirty="0" smtClean="0">
                <a:latin typeface="Harlow Solid Italic" pitchFamily="82" charset="0"/>
              </a:rPr>
              <a:t> Royal </a:t>
            </a:r>
            <a:r>
              <a:rPr lang="pl-PL" sz="2000" dirty="0" err="1" smtClean="0">
                <a:latin typeface="Harlow Solid Italic" pitchFamily="82" charset="0"/>
              </a:rPr>
              <a:t>Palace</a:t>
            </a:r>
            <a:endParaRPr lang="pl-PL" sz="2000" dirty="0">
              <a:latin typeface="Harlow Solid Italic" pitchFamily="82" charset="0"/>
            </a:endParaRPr>
          </a:p>
        </p:txBody>
      </p:sp>
      <p:pic>
        <p:nvPicPr>
          <p:cNvPr id="17412" name="Picture 4" descr="http://ts3.mm.bing.net/th?id=i.4656630053208138&amp;pid=15.1"/>
          <p:cNvPicPr>
            <a:picLocks noChangeAspect="1" noChangeArrowheads="1"/>
          </p:cNvPicPr>
          <p:nvPr/>
        </p:nvPicPr>
        <p:blipFill>
          <a:blip r:embed="rId3"/>
          <a:srcRect/>
          <a:stretch>
            <a:fillRect/>
          </a:stretch>
        </p:blipFill>
        <p:spPr bwMode="auto">
          <a:xfrm rot="611495">
            <a:off x="4251289" y="1437336"/>
            <a:ext cx="3536025" cy="2342617"/>
          </a:xfrm>
          <a:prstGeom prst="rect">
            <a:avLst/>
          </a:prstGeom>
          <a:noFill/>
        </p:spPr>
      </p:pic>
      <p:sp>
        <p:nvSpPr>
          <p:cNvPr id="6" name="pole tekstowe 5"/>
          <p:cNvSpPr txBox="1"/>
          <p:nvPr/>
        </p:nvSpPr>
        <p:spPr>
          <a:xfrm>
            <a:off x="5000628" y="3929066"/>
            <a:ext cx="1064715" cy="400110"/>
          </a:xfrm>
          <a:prstGeom prst="rect">
            <a:avLst/>
          </a:prstGeom>
          <a:noFill/>
        </p:spPr>
        <p:txBody>
          <a:bodyPr wrap="none" rtlCol="0">
            <a:spAutoFit/>
          </a:bodyPr>
          <a:lstStyle/>
          <a:p>
            <a:r>
              <a:rPr lang="pl-PL" sz="2000" dirty="0" smtClean="0">
                <a:latin typeface="Harlow Solid Italic" pitchFamily="82" charset="0"/>
              </a:rPr>
              <a:t>Old </a:t>
            </a:r>
            <a:r>
              <a:rPr lang="pl-PL" sz="2000" dirty="0" err="1" smtClean="0">
                <a:latin typeface="Harlow Solid Italic" pitchFamily="82" charset="0"/>
              </a:rPr>
              <a:t>town</a:t>
            </a:r>
            <a:endParaRPr lang="pl-PL" sz="2000" dirty="0">
              <a:latin typeface="Harlow Solid Italic" pitchFamily="82" charset="0"/>
            </a:endParaRPr>
          </a:p>
        </p:txBody>
      </p:sp>
      <p:sp>
        <p:nvSpPr>
          <p:cNvPr id="7" name="pole tekstowe 6"/>
          <p:cNvSpPr txBox="1"/>
          <p:nvPr/>
        </p:nvSpPr>
        <p:spPr>
          <a:xfrm>
            <a:off x="1428728" y="4643446"/>
            <a:ext cx="4786346" cy="1754326"/>
          </a:xfrm>
          <a:prstGeom prst="rect">
            <a:avLst/>
          </a:prstGeom>
          <a:noFill/>
        </p:spPr>
        <p:txBody>
          <a:bodyPr wrap="square" rtlCol="0">
            <a:spAutoFit/>
          </a:bodyPr>
          <a:lstStyle/>
          <a:p>
            <a:r>
              <a:rPr lang="en-US" dirty="0" smtClean="0">
                <a:solidFill>
                  <a:schemeClr val="tx1">
                    <a:lumMod val="95000"/>
                    <a:lumOff val="5000"/>
                  </a:schemeClr>
                </a:solidFill>
                <a:latin typeface="Georgia" pitchFamily="18" charset="0"/>
              </a:rPr>
              <a:t>Old Town in Warsaw - Warsaw's oldest urban center which is a compact team of historic architecture, mostly from the seventeenth and eighteenth century, the medieval building layout, surrounded by fortified walls of the XIV century.</a:t>
            </a:r>
            <a:endParaRPr lang="pl-PL" dirty="0">
              <a:solidFill>
                <a:schemeClr val="tx1">
                  <a:lumMod val="95000"/>
                  <a:lumOff val="5000"/>
                </a:schemeClr>
              </a:solidFill>
              <a:latin typeface="Georgia" pitchFamily="18" charset="0"/>
            </a:endParaRPr>
          </a:p>
        </p:txBody>
      </p:sp>
      <p:sp>
        <p:nvSpPr>
          <p:cNvPr id="8" name="Prostokąt 7"/>
          <p:cNvSpPr/>
          <p:nvPr/>
        </p:nvSpPr>
        <p:spPr>
          <a:xfrm>
            <a:off x="1536104" y="71414"/>
            <a:ext cx="6071791" cy="923330"/>
          </a:xfrm>
          <a:prstGeom prst="rect">
            <a:avLst/>
          </a:prstGeom>
          <a:noFill/>
        </p:spPr>
        <p:txBody>
          <a:bodyPr wrap="none" lIns="91440" tIns="45720" rIns="91440" bIns="45720">
            <a:spAutoFit/>
          </a:bodyPr>
          <a:lstStyle/>
          <a:p>
            <a:pPr algn="ctr"/>
            <a:r>
              <a:rPr lang="pl-PL"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Broadway" pitchFamily="82" charset="0"/>
              </a:rPr>
              <a:t>               Old </a:t>
            </a:r>
            <a:r>
              <a:rPr lang="pl-PL" sz="5400" b="1" cap="none" spc="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Broadway" pitchFamily="82" charset="0"/>
              </a:rPr>
              <a:t>town</a:t>
            </a:r>
            <a:endParaRPr lang="pl-PL"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transition advTm="20000">
    <p:wheel spokes="8"/>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http://ts4.mm.bing.net/th?id=i.4805772778012755&amp;pid=15.1"/>
          <p:cNvPicPr>
            <a:picLocks noChangeAspect="1" noChangeArrowheads="1"/>
          </p:cNvPicPr>
          <p:nvPr/>
        </p:nvPicPr>
        <p:blipFill>
          <a:blip r:embed="rId2"/>
          <a:srcRect/>
          <a:stretch>
            <a:fillRect/>
          </a:stretch>
        </p:blipFill>
        <p:spPr bwMode="auto">
          <a:xfrm rot="21116434">
            <a:off x="474053" y="1449910"/>
            <a:ext cx="2378884" cy="2571768"/>
          </a:xfrm>
          <a:prstGeom prst="rect">
            <a:avLst/>
          </a:prstGeom>
          <a:noFill/>
        </p:spPr>
      </p:pic>
      <p:pic>
        <p:nvPicPr>
          <p:cNvPr id="18436" name="Picture 4" descr="http://ts3.mm.bing.net/th?id=i.4557983278302322&amp;pid=15.1"/>
          <p:cNvPicPr>
            <a:picLocks noChangeAspect="1" noChangeArrowheads="1"/>
          </p:cNvPicPr>
          <p:nvPr/>
        </p:nvPicPr>
        <p:blipFill>
          <a:blip r:embed="rId3"/>
          <a:srcRect/>
          <a:stretch>
            <a:fillRect/>
          </a:stretch>
        </p:blipFill>
        <p:spPr bwMode="auto">
          <a:xfrm rot="218434">
            <a:off x="6429388" y="5429264"/>
            <a:ext cx="1524009" cy="1143008"/>
          </a:xfrm>
          <a:prstGeom prst="rect">
            <a:avLst/>
          </a:prstGeom>
          <a:noFill/>
        </p:spPr>
      </p:pic>
      <p:sp>
        <p:nvSpPr>
          <p:cNvPr id="5" name="pole tekstowe 4"/>
          <p:cNvSpPr txBox="1"/>
          <p:nvPr/>
        </p:nvSpPr>
        <p:spPr>
          <a:xfrm flipH="1">
            <a:off x="3000364" y="2071678"/>
            <a:ext cx="3143272" cy="3970318"/>
          </a:xfrm>
          <a:prstGeom prst="rect">
            <a:avLst/>
          </a:prstGeom>
          <a:noFill/>
        </p:spPr>
        <p:txBody>
          <a:bodyPr wrap="square" rtlCol="0">
            <a:spAutoFit/>
          </a:bodyPr>
          <a:lstStyle/>
          <a:p>
            <a:pPr algn="ctr"/>
            <a:r>
              <a:rPr lang="pl-PL" dirty="0">
                <a:latin typeface="Broadway" pitchFamily="82" charset="0"/>
              </a:rPr>
              <a:t>T</a:t>
            </a:r>
            <a:r>
              <a:rPr lang="en-US" dirty="0" smtClean="0">
                <a:latin typeface="Broadway" pitchFamily="82" charset="0"/>
              </a:rPr>
              <a:t>he tallest building in Poland, in the city center on the Parade Square. Intellectual capital city of Warsaw. The object manages the municipal company "Management of the Palace of Culture and Science" Sp. of </a:t>
            </a:r>
            <a:r>
              <a:rPr lang="en-US" dirty="0" err="1" smtClean="0">
                <a:latin typeface="Broadway" pitchFamily="82" charset="0"/>
              </a:rPr>
              <a:t>o.o</a:t>
            </a:r>
            <a:r>
              <a:rPr lang="en-US" dirty="0" smtClean="0">
                <a:latin typeface="Broadway" pitchFamily="82" charset="0"/>
              </a:rPr>
              <a:t>.</a:t>
            </a:r>
            <a:br>
              <a:rPr lang="en-US" dirty="0" smtClean="0">
                <a:latin typeface="Broadway" pitchFamily="82" charset="0"/>
              </a:rPr>
            </a:br>
            <a:r>
              <a:rPr lang="en-US" dirty="0" smtClean="0">
                <a:latin typeface="Broadway" pitchFamily="82" charset="0"/>
              </a:rPr>
              <a:t/>
            </a:r>
            <a:br>
              <a:rPr lang="en-US" dirty="0" smtClean="0">
                <a:latin typeface="Broadway" pitchFamily="82" charset="0"/>
              </a:rPr>
            </a:br>
            <a:r>
              <a:rPr lang="en-US" dirty="0" smtClean="0">
                <a:latin typeface="Broadway" pitchFamily="82" charset="0"/>
              </a:rPr>
              <a:t>It was built as a gift from the Soviet people for the Polish people.</a:t>
            </a:r>
            <a:endParaRPr lang="pl-PL" dirty="0">
              <a:latin typeface="Broadway" pitchFamily="82" charset="0"/>
            </a:endParaRPr>
          </a:p>
        </p:txBody>
      </p:sp>
      <p:sp>
        <p:nvSpPr>
          <p:cNvPr id="6" name="Prostokąt 5"/>
          <p:cNvSpPr/>
          <p:nvPr/>
        </p:nvSpPr>
        <p:spPr>
          <a:xfrm>
            <a:off x="-714412" y="285728"/>
            <a:ext cx="10450373" cy="707886"/>
          </a:xfrm>
          <a:prstGeom prst="rect">
            <a:avLst/>
          </a:prstGeom>
          <a:noFill/>
        </p:spPr>
        <p:txBody>
          <a:bodyPr wrap="square" lIns="91440" tIns="45720" rIns="91440" bIns="45720">
            <a:spAutoFit/>
          </a:bodyPr>
          <a:lstStyle/>
          <a:p>
            <a:pPr algn="ctr"/>
            <a:r>
              <a:rPr lang="en-US" sz="40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The Palace of Culture and Science</a:t>
            </a:r>
            <a:endParaRPr lang="pl-PL" sz="40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transition advClick="0" advTm="20000">
    <p:comb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http://ts2.mm.bing.net/th?id=i.4566895327315605&amp;pid=15.1"/>
          <p:cNvPicPr>
            <a:picLocks noChangeAspect="1" noChangeArrowheads="1"/>
          </p:cNvPicPr>
          <p:nvPr/>
        </p:nvPicPr>
        <p:blipFill>
          <a:blip r:embed="rId2"/>
          <a:srcRect/>
          <a:stretch>
            <a:fillRect/>
          </a:stretch>
        </p:blipFill>
        <p:spPr bwMode="auto">
          <a:xfrm rot="20992771">
            <a:off x="440181" y="1439191"/>
            <a:ext cx="2735404" cy="2000264"/>
          </a:xfrm>
          <a:prstGeom prst="rect">
            <a:avLst/>
          </a:prstGeom>
          <a:noFill/>
        </p:spPr>
      </p:pic>
      <p:pic>
        <p:nvPicPr>
          <p:cNvPr id="19460" name="Picture 4" descr="http://ts4.mm.bing.net/th?id=i.4518710082930275&amp;pid=15.1"/>
          <p:cNvPicPr>
            <a:picLocks noChangeAspect="1" noChangeArrowheads="1"/>
          </p:cNvPicPr>
          <p:nvPr/>
        </p:nvPicPr>
        <p:blipFill>
          <a:blip r:embed="rId3"/>
          <a:srcRect/>
          <a:stretch>
            <a:fillRect/>
          </a:stretch>
        </p:blipFill>
        <p:spPr bwMode="auto">
          <a:xfrm rot="168257">
            <a:off x="5249073" y="5330547"/>
            <a:ext cx="2719625" cy="1461800"/>
          </a:xfrm>
          <a:prstGeom prst="rect">
            <a:avLst/>
          </a:prstGeom>
          <a:noFill/>
        </p:spPr>
      </p:pic>
      <p:sp>
        <p:nvSpPr>
          <p:cNvPr id="5" name="pole tekstowe 4"/>
          <p:cNvSpPr txBox="1"/>
          <p:nvPr/>
        </p:nvSpPr>
        <p:spPr>
          <a:xfrm rot="10800000" flipV="1">
            <a:off x="4572000" y="1008861"/>
            <a:ext cx="2714644" cy="4247317"/>
          </a:xfrm>
          <a:prstGeom prst="rect">
            <a:avLst/>
          </a:prstGeom>
          <a:noFill/>
        </p:spPr>
        <p:txBody>
          <a:bodyPr wrap="square" rtlCol="0">
            <a:spAutoFit/>
          </a:bodyPr>
          <a:lstStyle/>
          <a:p>
            <a:r>
              <a:rPr lang="pl-PL" dirty="0" smtClean="0">
                <a:latin typeface="Georgia" pitchFamily="18" charset="0"/>
              </a:rPr>
              <a:t>M</a:t>
            </a:r>
            <a:r>
              <a:rPr lang="en-US" dirty="0" err="1" smtClean="0">
                <a:latin typeface="Georgia" pitchFamily="18" charset="0"/>
              </a:rPr>
              <a:t>ulti</a:t>
            </a:r>
            <a:r>
              <a:rPr lang="en-US" dirty="0" smtClean="0">
                <a:latin typeface="Georgia" pitchFamily="18" charset="0"/>
              </a:rPr>
              <a:t>-purpose stadium on </a:t>
            </a:r>
            <a:r>
              <a:rPr lang="en-US" dirty="0" err="1" smtClean="0">
                <a:latin typeface="Georgia" pitchFamily="18" charset="0"/>
              </a:rPr>
              <a:t>Kamionku</a:t>
            </a:r>
            <a:r>
              <a:rPr lang="en-US" dirty="0" smtClean="0">
                <a:latin typeface="Georgia" pitchFamily="18" charset="0"/>
              </a:rPr>
              <a:t> in Warsaw, built for the tournament of the UEFA European Football Championship Euro 2012. Stadium was built in the basin of the former Tenth Anniversary Stadium. It has the fourth category in the classification of UEFA (the highest), is 58.5 thousand on it. seats for spectators</a:t>
            </a:r>
            <a:endParaRPr lang="pl-PL" dirty="0">
              <a:latin typeface="Georgia" pitchFamily="18" charset="0"/>
            </a:endParaRPr>
          </a:p>
        </p:txBody>
      </p:sp>
      <p:pic>
        <p:nvPicPr>
          <p:cNvPr id="19462" name="Picture 6" descr="http://ts2.mm.bing.net/th?id=i.4571095805330429&amp;pid=15.1"/>
          <p:cNvPicPr>
            <a:picLocks noChangeAspect="1" noChangeArrowheads="1"/>
          </p:cNvPicPr>
          <p:nvPr/>
        </p:nvPicPr>
        <p:blipFill>
          <a:blip r:embed="rId4"/>
          <a:srcRect/>
          <a:stretch>
            <a:fillRect/>
          </a:stretch>
        </p:blipFill>
        <p:spPr bwMode="auto">
          <a:xfrm rot="21110695">
            <a:off x="1321843" y="4245070"/>
            <a:ext cx="2561946" cy="1697289"/>
          </a:xfrm>
          <a:prstGeom prst="rect">
            <a:avLst/>
          </a:prstGeom>
          <a:noFill/>
        </p:spPr>
      </p:pic>
      <p:sp>
        <p:nvSpPr>
          <p:cNvPr id="7" name="Prostokąt 6"/>
          <p:cNvSpPr/>
          <p:nvPr/>
        </p:nvSpPr>
        <p:spPr>
          <a:xfrm>
            <a:off x="714348" y="148216"/>
            <a:ext cx="7209026" cy="923330"/>
          </a:xfrm>
          <a:prstGeom prst="rect">
            <a:avLst/>
          </a:prstGeom>
          <a:noFill/>
        </p:spPr>
        <p:txBody>
          <a:bodyPr wrap="none" lIns="91440" tIns="45720" rIns="91440" bIns="45720">
            <a:spAutoFit/>
          </a:bodyPr>
          <a:lstStyle/>
          <a:p>
            <a:pPr algn="ctr"/>
            <a:r>
              <a:rPr lang="pl-PL" sz="5400" b="1" cap="none" spc="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The</a:t>
            </a:r>
            <a:r>
              <a:rPr lang="pl-PL"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National stadium</a:t>
            </a:r>
            <a:endParaRPr lang="pl-PL"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transition advClick="0" advTm="20000">
    <p:split dir="in"/>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http://ts4.mm.bing.net/th?id=i.4643929851298523&amp;pid=15.1"/>
          <p:cNvPicPr>
            <a:picLocks noChangeAspect="1" noChangeArrowheads="1"/>
          </p:cNvPicPr>
          <p:nvPr/>
        </p:nvPicPr>
        <p:blipFill>
          <a:blip r:embed="rId2"/>
          <a:srcRect/>
          <a:stretch>
            <a:fillRect/>
          </a:stretch>
        </p:blipFill>
        <p:spPr bwMode="auto">
          <a:xfrm>
            <a:off x="2500298" y="1142984"/>
            <a:ext cx="3361881" cy="2227246"/>
          </a:xfrm>
          <a:prstGeom prst="rect">
            <a:avLst/>
          </a:prstGeom>
          <a:noFill/>
        </p:spPr>
      </p:pic>
      <p:pic>
        <p:nvPicPr>
          <p:cNvPr id="20484" name="Picture 4" descr="http://ts2.mm.bing.net/th?id=i.4510390725837521&amp;pid=15.1"/>
          <p:cNvPicPr>
            <a:picLocks noChangeAspect="1" noChangeArrowheads="1"/>
          </p:cNvPicPr>
          <p:nvPr/>
        </p:nvPicPr>
        <p:blipFill>
          <a:blip r:embed="rId3"/>
          <a:srcRect/>
          <a:stretch>
            <a:fillRect/>
          </a:stretch>
        </p:blipFill>
        <p:spPr bwMode="auto">
          <a:xfrm>
            <a:off x="642910" y="4714884"/>
            <a:ext cx="914401" cy="1806225"/>
          </a:xfrm>
          <a:prstGeom prst="rect">
            <a:avLst/>
          </a:prstGeom>
          <a:noFill/>
        </p:spPr>
      </p:pic>
      <p:pic>
        <p:nvPicPr>
          <p:cNvPr id="20486" name="Picture 6" descr="http://ts2.mm.bing.net/th?id=i.4646390860415221&amp;pid=15.1"/>
          <p:cNvPicPr>
            <a:picLocks noChangeAspect="1" noChangeArrowheads="1"/>
          </p:cNvPicPr>
          <p:nvPr/>
        </p:nvPicPr>
        <p:blipFill>
          <a:blip r:embed="rId4"/>
          <a:srcRect/>
          <a:stretch>
            <a:fillRect/>
          </a:stretch>
        </p:blipFill>
        <p:spPr bwMode="auto">
          <a:xfrm>
            <a:off x="6500826" y="4762495"/>
            <a:ext cx="1571628" cy="2095505"/>
          </a:xfrm>
          <a:prstGeom prst="rect">
            <a:avLst/>
          </a:prstGeom>
          <a:noFill/>
        </p:spPr>
      </p:pic>
      <p:sp>
        <p:nvSpPr>
          <p:cNvPr id="7" name="Prostokąt 6"/>
          <p:cNvSpPr/>
          <p:nvPr/>
        </p:nvSpPr>
        <p:spPr>
          <a:xfrm>
            <a:off x="1643058" y="3643314"/>
            <a:ext cx="4857768" cy="3139321"/>
          </a:xfrm>
          <a:prstGeom prst="rect">
            <a:avLst/>
          </a:prstGeom>
        </p:spPr>
        <p:txBody>
          <a:bodyPr wrap="square">
            <a:spAutoFit/>
          </a:bodyPr>
          <a:lstStyle/>
          <a:p>
            <a:r>
              <a:rPr lang="en-US" dirty="0" smtClean="0">
                <a:latin typeface="Georgia" pitchFamily="18" charset="0"/>
              </a:rPr>
              <a:t>I do not know where the siren took the coat of arms of Warsaw, in any case, it was already in 1390. But then, this siren was a completely different shape than it is today. Coat of arms of Old Warsaw in 1390 presented the animal with bird legs and torso covered with dragon's scales. On the seal of 1459 she had feminine characteristics, trunk bird, human hands, tail fish and bird legs ending in claws. However, the first presentation of the siren (</a:t>
            </a:r>
            <a:r>
              <a:rPr lang="pl-PL" dirty="0" err="1" smtClean="0">
                <a:latin typeface="Georgia" pitchFamily="18" charset="0"/>
              </a:rPr>
              <a:t>half</a:t>
            </a:r>
            <a:r>
              <a:rPr lang="pl-PL" dirty="0" smtClean="0">
                <a:latin typeface="Georgia" pitchFamily="18" charset="0"/>
              </a:rPr>
              <a:t> </a:t>
            </a:r>
            <a:r>
              <a:rPr lang="pl-PL" dirty="0" err="1" smtClean="0">
                <a:latin typeface="Georgia" pitchFamily="18" charset="0"/>
              </a:rPr>
              <a:t>female</a:t>
            </a:r>
            <a:r>
              <a:rPr lang="en-US" dirty="0" smtClean="0">
                <a:latin typeface="Georgia" pitchFamily="18" charset="0"/>
              </a:rPr>
              <a:t>-</a:t>
            </a:r>
            <a:r>
              <a:rPr lang="pl-PL" dirty="0" err="1" smtClean="0">
                <a:latin typeface="Georgia" pitchFamily="18" charset="0"/>
              </a:rPr>
              <a:t>half</a:t>
            </a:r>
            <a:r>
              <a:rPr lang="pl-PL" dirty="0" smtClean="0">
                <a:latin typeface="Georgia" pitchFamily="18" charset="0"/>
              </a:rPr>
              <a:t> </a:t>
            </a:r>
            <a:r>
              <a:rPr lang="pl-PL" dirty="0" err="1" smtClean="0">
                <a:latin typeface="Georgia" pitchFamily="18" charset="0"/>
              </a:rPr>
              <a:t>fish</a:t>
            </a:r>
            <a:r>
              <a:rPr lang="en-US" dirty="0" smtClean="0">
                <a:latin typeface="Georgia" pitchFamily="18" charset="0"/>
              </a:rPr>
              <a:t>) dates back to 1622.</a:t>
            </a:r>
            <a:endParaRPr lang="pl-PL" dirty="0">
              <a:latin typeface="Georgia" pitchFamily="18" charset="0"/>
            </a:endParaRPr>
          </a:p>
        </p:txBody>
      </p:sp>
      <p:sp>
        <p:nvSpPr>
          <p:cNvPr id="8" name="Prostokąt 7"/>
          <p:cNvSpPr/>
          <p:nvPr/>
        </p:nvSpPr>
        <p:spPr>
          <a:xfrm>
            <a:off x="1000100" y="214290"/>
            <a:ext cx="6558206" cy="923330"/>
          </a:xfrm>
          <a:prstGeom prst="rect">
            <a:avLst/>
          </a:prstGeom>
          <a:noFill/>
        </p:spPr>
        <p:txBody>
          <a:bodyPr wrap="none" lIns="91440" tIns="45720" rIns="91440" bIns="45720">
            <a:spAutoFit/>
          </a:bodyPr>
          <a:lstStyle/>
          <a:p>
            <a:pPr algn="ctr"/>
            <a:r>
              <a:rPr lang="pl-PL"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Georgia" pitchFamily="18" charset="0"/>
              </a:rPr>
              <a:t>Warsaw </a:t>
            </a:r>
            <a:r>
              <a:rPr lang="pl-PL" sz="5400" b="1" cap="none" spc="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Georgia" pitchFamily="18" charset="0"/>
              </a:rPr>
              <a:t>mermaid</a:t>
            </a:r>
            <a:endParaRPr lang="pl-PL"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Georgia" pitchFamily="18" charset="0"/>
            </a:endParaRPr>
          </a:p>
        </p:txBody>
      </p:sp>
    </p:spTree>
  </p:cSld>
  <p:clrMapOvr>
    <a:masterClrMapping/>
  </p:clrMapOvr>
  <p:transition advClick="0" advTm="20000">
    <p:newsfla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http://ts2.mm.bing.net/th?id=i.4784985162056409&amp;pid=15.1"/>
          <p:cNvPicPr>
            <a:picLocks noChangeAspect="1" noChangeArrowheads="1"/>
          </p:cNvPicPr>
          <p:nvPr/>
        </p:nvPicPr>
        <p:blipFill>
          <a:blip r:embed="rId2"/>
          <a:srcRect/>
          <a:stretch>
            <a:fillRect/>
          </a:stretch>
        </p:blipFill>
        <p:spPr bwMode="auto">
          <a:xfrm rot="21258424">
            <a:off x="86846" y="1333813"/>
            <a:ext cx="2500391" cy="1875295"/>
          </a:xfrm>
          <a:prstGeom prst="rect">
            <a:avLst/>
          </a:prstGeom>
          <a:noFill/>
        </p:spPr>
      </p:pic>
      <p:pic>
        <p:nvPicPr>
          <p:cNvPr id="21508" name="Picture 4" descr="http://ts4.mm.bing.net/th?id=i.5023939924460631&amp;pid=15.1"/>
          <p:cNvPicPr>
            <a:picLocks noChangeAspect="1" noChangeArrowheads="1"/>
          </p:cNvPicPr>
          <p:nvPr/>
        </p:nvPicPr>
        <p:blipFill>
          <a:blip r:embed="rId3"/>
          <a:srcRect/>
          <a:stretch>
            <a:fillRect/>
          </a:stretch>
        </p:blipFill>
        <p:spPr bwMode="auto">
          <a:xfrm>
            <a:off x="6929454" y="5000612"/>
            <a:ext cx="1242127" cy="1857388"/>
          </a:xfrm>
          <a:prstGeom prst="rect">
            <a:avLst/>
          </a:prstGeom>
          <a:noFill/>
        </p:spPr>
      </p:pic>
      <p:pic>
        <p:nvPicPr>
          <p:cNvPr id="21510" name="Picture 6" descr="http://ts4.mm.bing.net/th?id=i.4591887727592239&amp;pid=15.1"/>
          <p:cNvPicPr>
            <a:picLocks noChangeAspect="1" noChangeArrowheads="1"/>
          </p:cNvPicPr>
          <p:nvPr/>
        </p:nvPicPr>
        <p:blipFill>
          <a:blip r:embed="rId4"/>
          <a:srcRect/>
          <a:stretch>
            <a:fillRect/>
          </a:stretch>
        </p:blipFill>
        <p:spPr bwMode="auto">
          <a:xfrm>
            <a:off x="0" y="5375669"/>
            <a:ext cx="1976440" cy="1482331"/>
          </a:xfrm>
          <a:prstGeom prst="rect">
            <a:avLst/>
          </a:prstGeom>
          <a:noFill/>
        </p:spPr>
      </p:pic>
      <p:pic>
        <p:nvPicPr>
          <p:cNvPr id="21512" name="Picture 8" descr="http://ts4.mm.bing.net/th?id=i.4940196656972111&amp;pid=15.1"/>
          <p:cNvPicPr>
            <a:picLocks noChangeAspect="1" noChangeArrowheads="1"/>
          </p:cNvPicPr>
          <p:nvPr/>
        </p:nvPicPr>
        <p:blipFill>
          <a:blip r:embed="rId5"/>
          <a:srcRect/>
          <a:stretch>
            <a:fillRect/>
          </a:stretch>
        </p:blipFill>
        <p:spPr bwMode="auto">
          <a:xfrm>
            <a:off x="6500826" y="1071546"/>
            <a:ext cx="1524000" cy="1524001"/>
          </a:xfrm>
          <a:prstGeom prst="rect">
            <a:avLst/>
          </a:prstGeom>
          <a:noFill/>
        </p:spPr>
      </p:pic>
      <p:sp>
        <p:nvSpPr>
          <p:cNvPr id="7" name="Prostokąt 6"/>
          <p:cNvSpPr/>
          <p:nvPr/>
        </p:nvSpPr>
        <p:spPr>
          <a:xfrm>
            <a:off x="2786050" y="2000240"/>
            <a:ext cx="4071950" cy="4247317"/>
          </a:xfrm>
          <a:prstGeom prst="rect">
            <a:avLst/>
          </a:prstGeom>
        </p:spPr>
        <p:txBody>
          <a:bodyPr wrap="square">
            <a:spAutoFit/>
          </a:bodyPr>
          <a:lstStyle/>
          <a:p>
            <a:r>
              <a:rPr lang="en-US" dirty="0" smtClean="0">
                <a:latin typeface="Broadway" pitchFamily="82" charset="0"/>
              </a:rPr>
              <a:t>Zoo is to serve primarily an educational and recreational, but modern facility of this type tend to have a science base needed for systematic studies on cultured </a:t>
            </a:r>
            <a:r>
              <a:rPr lang="pl-PL" dirty="0" err="1" smtClean="0">
                <a:latin typeface="Broadway" pitchFamily="82" charset="0"/>
              </a:rPr>
              <a:t>species</a:t>
            </a:r>
            <a:r>
              <a:rPr lang="en-US" dirty="0" smtClean="0">
                <a:latin typeface="Broadway" pitchFamily="82" charset="0"/>
              </a:rPr>
              <a:t>.</a:t>
            </a:r>
            <a:r>
              <a:rPr lang="pl-PL" dirty="0" smtClean="0">
                <a:latin typeface="Broadway" pitchFamily="82" charset="0"/>
              </a:rPr>
              <a:t>Garden </a:t>
            </a:r>
            <a:r>
              <a:rPr lang="en-US" dirty="0" smtClean="0">
                <a:latin typeface="Broadway" pitchFamily="82" charset="0"/>
              </a:rPr>
              <a:t>zoo, zoo - decorated and landscaped grounds with technical infrastructure and buildings associated with it functionally, where are kept and exhibited to the public for at least 7 days in live animals of the wild, with the exception of:</a:t>
            </a:r>
            <a:endParaRPr lang="pl-PL" dirty="0">
              <a:latin typeface="Broadway" pitchFamily="82" charset="0"/>
            </a:endParaRPr>
          </a:p>
        </p:txBody>
      </p:sp>
      <p:sp>
        <p:nvSpPr>
          <p:cNvPr id="8" name="Prostokąt 7"/>
          <p:cNvSpPr/>
          <p:nvPr/>
        </p:nvSpPr>
        <p:spPr>
          <a:xfrm>
            <a:off x="983517" y="142852"/>
            <a:ext cx="7176966" cy="923330"/>
          </a:xfrm>
          <a:prstGeom prst="rect">
            <a:avLst/>
          </a:prstGeom>
          <a:noFill/>
        </p:spPr>
        <p:txBody>
          <a:bodyPr wrap="none" lIns="91440" tIns="45720" rIns="91440" bIns="45720">
            <a:spAutoFit/>
          </a:bodyPr>
          <a:lstStyle/>
          <a:p>
            <a:pPr algn="ctr"/>
            <a:r>
              <a:rPr lang="pl-PL" sz="5400" b="1" cap="none" spc="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Algerian" pitchFamily="82" charset="0"/>
              </a:rPr>
              <a:t>Zoological</a:t>
            </a:r>
            <a:r>
              <a:rPr lang="pl-PL"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Algerian" pitchFamily="82" charset="0"/>
              </a:rPr>
              <a:t> Garden</a:t>
            </a:r>
            <a:endParaRPr lang="pl-PL"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transition advClick="0" advTm="20000">
    <p:comb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t2.gstatic.com/images?q=tbn:ANd9GcQIIcpQ7-rCyQC_-a9bJk-VMNv5_-_W_ZEdKWAUveRaqydXg-ltAw"/>
          <p:cNvPicPr>
            <a:picLocks noChangeAspect="1" noChangeArrowheads="1"/>
          </p:cNvPicPr>
          <p:nvPr/>
        </p:nvPicPr>
        <p:blipFill>
          <a:blip r:embed="rId2"/>
          <a:srcRect/>
          <a:stretch>
            <a:fillRect/>
          </a:stretch>
        </p:blipFill>
        <p:spPr bwMode="auto">
          <a:xfrm rot="21339647">
            <a:off x="66150" y="1594937"/>
            <a:ext cx="2574853" cy="1846122"/>
          </a:xfrm>
          <a:prstGeom prst="rect">
            <a:avLst/>
          </a:prstGeom>
          <a:noFill/>
        </p:spPr>
      </p:pic>
      <p:pic>
        <p:nvPicPr>
          <p:cNvPr id="1028" name="Picture 4" descr="http://t0.gstatic.com/images?q=tbn:ANd9GcQLaRO04tq7RaBHLqEUu_CqM1wcUJ6Re4sgoNRYgiIe1pI--essjg"/>
          <p:cNvPicPr>
            <a:picLocks noChangeAspect="1" noChangeArrowheads="1"/>
          </p:cNvPicPr>
          <p:nvPr/>
        </p:nvPicPr>
        <p:blipFill>
          <a:blip r:embed="rId3"/>
          <a:srcRect/>
          <a:stretch>
            <a:fillRect/>
          </a:stretch>
        </p:blipFill>
        <p:spPr bwMode="auto">
          <a:xfrm rot="420676">
            <a:off x="5872850" y="1262848"/>
            <a:ext cx="2058410" cy="1541821"/>
          </a:xfrm>
          <a:prstGeom prst="rect">
            <a:avLst/>
          </a:prstGeom>
          <a:noFill/>
        </p:spPr>
      </p:pic>
      <p:pic>
        <p:nvPicPr>
          <p:cNvPr id="1030" name="Picture 6" descr="http://t1.gstatic.com/images?q=tbn:ANd9GcQ514BxZxJxfrtx1AG_2NAsFD8SRWF1BtpXc2NmII_g0wUIyjxg"/>
          <p:cNvPicPr>
            <a:picLocks noChangeAspect="1" noChangeArrowheads="1"/>
          </p:cNvPicPr>
          <p:nvPr/>
        </p:nvPicPr>
        <p:blipFill>
          <a:blip r:embed="rId4"/>
          <a:srcRect/>
          <a:stretch>
            <a:fillRect/>
          </a:stretch>
        </p:blipFill>
        <p:spPr bwMode="auto">
          <a:xfrm>
            <a:off x="3143240" y="2857496"/>
            <a:ext cx="2314354" cy="1540098"/>
          </a:xfrm>
          <a:prstGeom prst="rect">
            <a:avLst/>
          </a:prstGeom>
          <a:noFill/>
        </p:spPr>
      </p:pic>
      <p:sp>
        <p:nvSpPr>
          <p:cNvPr id="6" name="pole tekstowe 5"/>
          <p:cNvSpPr txBox="1"/>
          <p:nvPr/>
        </p:nvSpPr>
        <p:spPr>
          <a:xfrm>
            <a:off x="2214546" y="4549676"/>
            <a:ext cx="4286279" cy="2308324"/>
          </a:xfrm>
          <a:prstGeom prst="rect">
            <a:avLst/>
          </a:prstGeom>
          <a:noFill/>
        </p:spPr>
        <p:txBody>
          <a:bodyPr wrap="square" rtlCol="0">
            <a:spAutoFit/>
          </a:bodyPr>
          <a:lstStyle/>
          <a:p>
            <a:r>
              <a:rPr lang="en-US" dirty="0" smtClean="0">
                <a:latin typeface="Rockwell Extra Bold" pitchFamily="18" charset="0"/>
              </a:rPr>
              <a:t>Grand Theatre - National Opera in Warsaw - building located on Theatre Square in Warsaw, home of the National Opera. The Halls </a:t>
            </a:r>
            <a:r>
              <a:rPr lang="en-US" dirty="0" err="1" smtClean="0">
                <a:latin typeface="Rockwell Extra Bold" pitchFamily="18" charset="0"/>
              </a:rPr>
              <a:t>Reduta</a:t>
            </a:r>
            <a:r>
              <a:rPr lang="en-US" dirty="0" smtClean="0">
                <a:latin typeface="Rockwell Extra Bold" pitchFamily="18" charset="0"/>
              </a:rPr>
              <a:t> Theatre Museum is located, and two of the three stages of the National Theatre.</a:t>
            </a:r>
            <a:endParaRPr lang="pl-PL" dirty="0">
              <a:latin typeface="Rockwell Extra Bold" pitchFamily="18" charset="0"/>
            </a:endParaRPr>
          </a:p>
        </p:txBody>
      </p:sp>
      <p:sp>
        <p:nvSpPr>
          <p:cNvPr id="8" name="Prostokąt 7"/>
          <p:cNvSpPr/>
          <p:nvPr/>
        </p:nvSpPr>
        <p:spPr>
          <a:xfrm>
            <a:off x="1825895" y="71414"/>
            <a:ext cx="4908716" cy="923330"/>
          </a:xfrm>
          <a:prstGeom prst="rect">
            <a:avLst/>
          </a:prstGeom>
          <a:noFill/>
        </p:spPr>
        <p:txBody>
          <a:bodyPr wrap="none" lIns="91440" tIns="45720" rIns="91440" bIns="45720">
            <a:spAutoFit/>
          </a:bodyPr>
          <a:lstStyle/>
          <a:p>
            <a:pPr algn="ctr"/>
            <a:r>
              <a:rPr lang="pl-PL"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Grand </a:t>
            </a:r>
            <a:r>
              <a:rPr lang="pl-PL" sz="54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theater</a:t>
            </a:r>
            <a:endParaRPr lang="pl-PL"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transition advClick="0" advTm="20000">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nergetyczny">
  <a:themeElements>
    <a:clrScheme name="Energetyczny">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Energetyczny">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Przesileni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200</TotalTime>
  <Words>577</Words>
  <Application>Microsoft Office PowerPoint</Application>
  <PresentationFormat>Pokaz na ekranie (4:3)</PresentationFormat>
  <Paragraphs>27</Paragraphs>
  <Slides>11</Slides>
  <Notes>0</Notes>
  <HiddenSlides>0</HiddenSlides>
  <MMClips>0</MMClips>
  <ScaleCrop>false</ScaleCrop>
  <HeadingPairs>
    <vt:vector size="4" baseType="variant">
      <vt:variant>
        <vt:lpstr>Motyw</vt:lpstr>
      </vt:variant>
      <vt:variant>
        <vt:i4>1</vt:i4>
      </vt:variant>
      <vt:variant>
        <vt:lpstr>Tytuły slajdów</vt:lpstr>
      </vt:variant>
      <vt:variant>
        <vt:i4>11</vt:i4>
      </vt:variant>
    </vt:vector>
  </HeadingPairs>
  <TitlesOfParts>
    <vt:vector size="12" baseType="lpstr">
      <vt:lpstr>Energetyczny</vt:lpstr>
      <vt:lpstr>Warsaw</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Warsaw</dc:title>
  <dc:creator>Daria</dc:creator>
  <cp:lastModifiedBy>Nauczyciel</cp:lastModifiedBy>
  <cp:revision>23</cp:revision>
  <dcterms:created xsi:type="dcterms:W3CDTF">2012-10-09T18:07:51Z</dcterms:created>
  <dcterms:modified xsi:type="dcterms:W3CDTF">2012-10-12T07:42:07Z</dcterms:modified>
</cp:coreProperties>
</file>