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72" r:id="rId5"/>
    <p:sldId id="259" r:id="rId6"/>
    <p:sldId id="260" r:id="rId7"/>
    <p:sldId id="273" r:id="rId8"/>
    <p:sldId id="261" r:id="rId9"/>
    <p:sldId id="262" r:id="rId10"/>
    <p:sldId id="274" r:id="rId11"/>
    <p:sldId id="263" r:id="rId12"/>
    <p:sldId id="264" r:id="rId13"/>
    <p:sldId id="275" r:id="rId14"/>
    <p:sldId id="265" r:id="rId15"/>
    <p:sldId id="266" r:id="rId16"/>
    <p:sldId id="267" r:id="rId17"/>
    <p:sldId id="268" r:id="rId18"/>
    <p:sldId id="270" r:id="rId19"/>
    <p:sldId id="269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5123DA-38C7-4E95-9730-2E48E8BAF955}" type="datetimeFigureOut">
              <a:rPr lang="fr-FR" smtClean="0"/>
              <a:pPr/>
              <a:t>24/11/2012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A47C1B-4BD8-4A72-BCF4-8CF89A745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2000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hyperlink" Target="http://www.panoramio.com/photo/57650685?source=wapi&amp;referrer=www.reunionisland.ne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//upload.wikimedia.org/wikipedia/commons/0/0c/SaintDenisReunion002.jpg" TargetMode="External"/><Relationship Id="rId7" Type="http://schemas.openxmlformats.org/officeDocument/2006/relationships/hyperlink" Target="http://fr.wikipedia.org/wiki/Fichier:Eglise-saint-jacques.JP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hyperlink" Target="//upload.wikimedia.org/wikipedia/commons/d/dc/Blason_St-Denis_R%C3%A9union_DOM.svg" TargetMode="Externa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llgoto.com/images/Size3/ile_La_Reunion_Cirque_de_Salazie_89880b588c8a4d08bcf31c925e86c0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57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1763688" y="83671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WELCOME TO REUNION ISLAND…</a:t>
            </a:r>
            <a:endParaRPr lang="fr-F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206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SO IS THE FLORA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2049" name="Picture 1" descr="C:\Users\GERALDINE\Pictures\thCA0WTH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185737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GERALDINE\Pictures\thCA7D644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200025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GERALDINE\Pictures\thCAF3EW0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04864"/>
            <a:ext cx="168592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GERALDINE\Pictures\thCAG86M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6672"/>
            <a:ext cx="234315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GERALDINE\Pictures\thCAWYHB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2295525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755576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Caramboles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07904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Viner Hand ITC" pitchFamily="66" charset="0"/>
              </a:rPr>
              <a:t>Pitaya</a:t>
            </a:r>
            <a:r>
              <a:rPr lang="fr-FR" b="1" dirty="0" smtClean="0">
                <a:latin typeface="Viner Hand ITC" pitchFamily="66" charset="0"/>
              </a:rPr>
              <a:t> 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00192" y="20608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Viner Hand ITC" pitchFamily="66" charset="0"/>
              </a:rPr>
              <a:t>Sugar</a:t>
            </a:r>
            <a:r>
              <a:rPr lang="fr-FR" b="1" dirty="0" smtClean="0">
                <a:latin typeface="Viner Hand ITC" pitchFamily="66" charset="0"/>
              </a:rPr>
              <a:t> </a:t>
            </a:r>
            <a:r>
              <a:rPr lang="fr-FR" b="1" dirty="0" smtClean="0">
                <a:latin typeface="Viner Hand ITC" pitchFamily="66" charset="0"/>
              </a:rPr>
              <a:t> cane 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600" y="53732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A fruit basket 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Viner Hand ITC" pitchFamily="66" charset="0"/>
              </a:rPr>
              <a:t>Bibasses</a:t>
            </a:r>
            <a:r>
              <a:rPr lang="fr-FR" b="1" dirty="0" smtClean="0">
                <a:latin typeface="Viner Hand ITC" pitchFamily="66" charset="0"/>
              </a:rPr>
              <a:t> </a:t>
            </a:r>
            <a:endParaRPr lang="fr-FR" b="1" dirty="0">
              <a:latin typeface="Viner Hand ITC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RALDINE\Pictures\La REUNION\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199796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GERALDINE\Pictures\La REUNION\goyav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192139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GERALDINE\Pictures\La REUNION\letch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2094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GERALDINE\Pictures\La REUNION\march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36510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GERALDINE\Pictures\La REUNION\thCA5MFYI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764704"/>
            <a:ext cx="1849388" cy="148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827584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Frangipane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35896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Goyavier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2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Litchis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71792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Viner Hand ITC" pitchFamily="66" charset="0"/>
              </a:rPr>
              <a:t>At</a:t>
            </a:r>
            <a:r>
              <a:rPr lang="fr-FR" b="1" dirty="0" smtClean="0">
                <a:latin typeface="Viner Hand ITC" pitchFamily="66" charset="0"/>
              </a:rPr>
              <a:t> the </a:t>
            </a:r>
            <a:r>
              <a:rPr lang="fr-FR" b="1" dirty="0" err="1" smtClean="0">
                <a:latin typeface="Viner Hand ITC" pitchFamily="66" charset="0"/>
              </a:rPr>
              <a:t>market</a:t>
            </a:r>
            <a:endParaRPr lang="fr-FR" b="1" dirty="0">
              <a:latin typeface="Viner Hand ITC" pitchFamily="66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7164288" y="2132856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4101" idx="0"/>
          </p:cNvCxnSpPr>
          <p:nvPr/>
        </p:nvCxnSpPr>
        <p:spPr>
          <a:xfrm flipH="1">
            <a:off x="7101632" y="3356992"/>
            <a:ext cx="7107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RALDINE\Pictures\La REUNION\cartest-d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2571750" cy="20002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90872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OUR HIGH SCHOOL IS LOCATED IN SAINT-DENIS, IN THE NORTH OF REUNION ISLAND.</a:t>
            </a:r>
            <a:endParaRPr lang="fr-FR" sz="2000" dirty="0">
              <a:latin typeface="Comic Sans MS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347864" y="16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ts2.mm.bing.net/th?id=I.4532720312124773&amp;pid=1.7&amp;w=235&amp;h=155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448272" cy="1764407"/>
          </a:xfrm>
          <a:prstGeom prst="rect">
            <a:avLst/>
          </a:prstGeom>
          <a:noFill/>
        </p:spPr>
      </p:pic>
      <p:pic>
        <p:nvPicPr>
          <p:cNvPr id="1026" name="Picture 2" descr="C:\Users\GERALDINE\Pictures\LP Horizon\SAM_1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20888"/>
            <a:ext cx="2592288" cy="201622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1520" y="45091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iner Hand ITC" pitchFamily="66" charset="0"/>
              </a:rPr>
              <a:t>L’Horizon </a:t>
            </a:r>
            <a:r>
              <a:rPr lang="fr-FR" sz="1400" b="1" dirty="0" err="1" smtClean="0">
                <a:latin typeface="Viner Hand ITC" pitchFamily="66" charset="0"/>
              </a:rPr>
              <a:t>Vocational</a:t>
            </a:r>
            <a:r>
              <a:rPr lang="fr-FR" sz="1400" b="1" dirty="0" smtClean="0">
                <a:latin typeface="Viner Hand ITC" pitchFamily="66" charset="0"/>
              </a:rPr>
              <a:t> High </a:t>
            </a:r>
            <a:r>
              <a:rPr lang="fr-FR" sz="1400" b="1" dirty="0" err="1" smtClean="0">
                <a:latin typeface="Viner Hand ITC" pitchFamily="66" charset="0"/>
              </a:rPr>
              <a:t>School</a:t>
            </a:r>
            <a:endParaRPr lang="fr-FR" sz="1400" b="1" dirty="0">
              <a:latin typeface="Viner Hand ITC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465313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iner Hand ITC" pitchFamily="66" charset="0"/>
              </a:rPr>
              <a:t>The </a:t>
            </a:r>
            <a:r>
              <a:rPr lang="fr-FR" sz="1400" b="1" dirty="0" err="1" smtClean="0">
                <a:latin typeface="Viner Hand ITC" pitchFamily="66" charset="0"/>
              </a:rPr>
              <a:t>Languages</a:t>
            </a:r>
            <a:r>
              <a:rPr lang="fr-FR" sz="1400" b="1" dirty="0" smtClean="0">
                <a:latin typeface="Viner Hand ITC" pitchFamily="66" charset="0"/>
              </a:rPr>
              <a:t> building</a:t>
            </a:r>
            <a:endParaRPr lang="fr-FR" sz="1400" b="1" dirty="0">
              <a:latin typeface="Viner Hand ITC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LDINE\Pictures\LP Horizon\2012-11-19 13.20.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880320" cy="2304256"/>
          </a:xfrm>
          <a:prstGeom prst="rect">
            <a:avLst/>
          </a:prstGeom>
          <a:noFill/>
        </p:spPr>
      </p:pic>
      <p:pic>
        <p:nvPicPr>
          <p:cNvPr id="2051" name="Picture 3" descr="C:\Users\GERALDINE\Pictures\LP Horizon\SAM_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004592" cy="237626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3568" y="40050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WE CAN SEE THE HORIZON FROM OUR SCHOOL, HENCE ITS NAME…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54868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SAINT-DENIS IS THE </a:t>
            </a:r>
            <a:r>
              <a:rPr lang="fr-FR" sz="2000" dirty="0" smtClean="0">
                <a:latin typeface="Comic Sans MS" pitchFamily="66" charset="0"/>
              </a:rPr>
              <a:t>MAIN CITY </a:t>
            </a:r>
            <a:r>
              <a:rPr lang="fr-FR" sz="2000" dirty="0" smtClean="0">
                <a:latin typeface="Comic Sans MS" pitchFamily="66" charset="0"/>
              </a:rPr>
              <a:t>OF REUNION ISLAND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6146" name="Picture 2" descr="C:\Users\GERALDINE\Pictures\La REUNION\canons-baracho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GERALDINE\Pictures\La REUNION\dependance-villa-depart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GERALDINE\Pictures\La REUNION\golf-colorado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00808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827584" y="47971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Les Canons du Barachois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8224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Le Colorado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3888" y="47251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A </a:t>
            </a:r>
            <a:r>
              <a:rPr lang="fr-FR" b="1" dirty="0" err="1" smtClean="0">
                <a:latin typeface="Viner Hand ITC" pitchFamily="66" charset="0"/>
              </a:rPr>
              <a:t>typical</a:t>
            </a:r>
            <a:r>
              <a:rPr lang="fr-FR" b="1" dirty="0" smtClean="0">
                <a:latin typeface="Viner Hand ITC" pitchFamily="66" charset="0"/>
              </a:rPr>
              <a:t> </a:t>
            </a:r>
            <a:r>
              <a:rPr lang="fr-FR" b="1" dirty="0" err="1" smtClean="0">
                <a:latin typeface="Viner Hand ITC" pitchFamily="66" charset="0"/>
              </a:rPr>
              <a:t>traditional</a:t>
            </a:r>
            <a:r>
              <a:rPr lang="fr-FR" b="1" dirty="0" smtClean="0">
                <a:latin typeface="Viner Hand ITC" pitchFamily="66" charset="0"/>
              </a:rPr>
              <a:t> house</a:t>
            </a:r>
            <a:endParaRPr lang="fr-FR" b="1" dirty="0">
              <a:latin typeface="Viner Hand ITC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RALDINE\Pictures\La REUNION\jardin de l'e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GERALDINE\Pictures\La REUNION\la baracho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mw2.google.com/mw-panoramio/photos/small/576506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132856"/>
            <a:ext cx="17145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452320" y="4149080"/>
            <a:ext cx="136815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Philippe Mathieu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5091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Le Jardin de l’Etat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45811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Le Barachois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92280" y="45811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iner Hand ITC" pitchFamily="66" charset="0"/>
              </a:rPr>
              <a:t>The </a:t>
            </a:r>
            <a:r>
              <a:rPr lang="fr-FR" b="1" dirty="0" err="1" smtClean="0">
                <a:latin typeface="Viner Hand ITC" pitchFamily="66" charset="0"/>
              </a:rPr>
              <a:t>Town</a:t>
            </a:r>
            <a:r>
              <a:rPr lang="fr-FR" b="1" dirty="0" smtClean="0">
                <a:latin typeface="Viner Hand ITC" pitchFamily="66" charset="0"/>
              </a:rPr>
              <a:t> Hall</a:t>
            </a:r>
            <a:endParaRPr lang="fr-FR" b="1" dirty="0">
              <a:latin typeface="Viner Hand ITC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6206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THERE ARE MANY INTERESTING PLACES TO VISIT… 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ERALDINE\Pictures\La REUNION\st-deni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024336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683568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IN SAINT </a:t>
            </a:r>
            <a:r>
              <a:rPr lang="fr-FR" dirty="0" smtClean="0">
                <a:latin typeface="Comic Sans MS" pitchFamily="66" charset="0"/>
              </a:rPr>
              <a:t>- DENIS </a:t>
            </a:r>
            <a:r>
              <a:rPr lang="fr-FR" dirty="0" smtClean="0">
                <a:latin typeface="Comic Sans MS" pitchFamily="66" charset="0"/>
              </a:rPr>
              <a:t>THERE ARE ABOUT 145,000 INHABITANTS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8" name="Picture 4" descr="Fichier:SaintDenisReunion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563888" cy="186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Fichier:Blason St-Denis Réunion 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93096"/>
            <a:ext cx="1374701" cy="1538536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d/dd/Eglise-saint-jacques.JPG/220px-Eglise-saint-jacqu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717032"/>
            <a:ext cx="2095500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323528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The </a:t>
            </a:r>
            <a:r>
              <a:rPr lang="fr-FR" dirty="0" err="1" smtClean="0">
                <a:latin typeface="Comic Sans MS" pitchFamily="66" charset="0"/>
              </a:rPr>
              <a:t>church</a:t>
            </a:r>
            <a:r>
              <a:rPr lang="fr-FR" dirty="0" smtClean="0">
                <a:latin typeface="Comic Sans MS" pitchFamily="66" charset="0"/>
              </a:rPr>
              <a:t> of St-Jacques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RALDINE\Pictures\La REUNION\pl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127500" cy="282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GERALDINE\Pictures\La REUNION\p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199508" cy="267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4788024" y="6926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WE HAVE 17 MILES OF WARM WELCOMING BEACHES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43651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IT’S TIME FOR A SUNBATH …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ERALDINE\Pictures\La REUNION\Reunion 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GERALDINE\Pictures\La REUNION\pl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679450"/>
            <a:ext cx="3479428" cy="210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4211960" y="11967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BEACHES, WATERFALLS. </a:t>
            </a:r>
          </a:p>
          <a:p>
            <a:r>
              <a:rPr lang="fr-FR" sz="2000" dirty="0" smtClean="0">
                <a:latin typeface="Comic Sans MS" pitchFamily="66" charset="0"/>
              </a:rPr>
              <a:t>WATER IS EVERYWHERE …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1026" name="Picture 2" descr="C:\Users\GERALDINE\Pictures\La REUNION\Grand Bass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285750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ERALDINE\Pictures\La REUNION\pl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4127500" cy="2821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ZoneTexte 2"/>
          <p:cNvSpPr txBox="1"/>
          <p:nvPr/>
        </p:nvSpPr>
        <p:spPr>
          <a:xfrm>
            <a:off x="2267744" y="54868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WE HOPE TO SEE YOU HERE SOON…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364088" y="98072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11560" y="263691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Viner Hand ITC" pitchFamily="66" charset="0"/>
              </a:rPr>
              <a:t>The End… </a:t>
            </a:r>
            <a:r>
              <a:rPr lang="fr-FR" sz="3200" dirty="0" smtClean="0">
                <a:latin typeface="Viner Hand ITC" pitchFamily="66" charset="0"/>
                <a:sym typeface="Webdings"/>
              </a:rPr>
              <a:t></a:t>
            </a:r>
          </a:p>
        </p:txBody>
      </p:sp>
      <p:sp>
        <p:nvSpPr>
          <p:cNvPr id="8" name="ZoneTexte 7"/>
          <p:cNvSpPr txBox="1"/>
          <p:nvPr/>
        </p:nvSpPr>
        <p:spPr>
          <a:xfrm rot="20689066">
            <a:off x="1772144" y="6026259"/>
            <a:ext cx="228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Viner Hand ITC" pitchFamily="66" charset="0"/>
              </a:rPr>
              <a:t>The </a:t>
            </a:r>
            <a:r>
              <a:rPr lang="fr-FR" dirty="0" err="1" smtClean="0">
                <a:latin typeface="Viner Hand ITC" pitchFamily="66" charset="0"/>
              </a:rPr>
              <a:t>pupils</a:t>
            </a:r>
            <a:r>
              <a:rPr lang="fr-FR" dirty="0" smtClean="0">
                <a:latin typeface="Viner Hand ITC" pitchFamily="66" charset="0"/>
              </a:rPr>
              <a:t> of 2BGA</a:t>
            </a:r>
            <a:endParaRPr lang="fr-FR" dirty="0">
              <a:latin typeface="Viner Hand ITC" pitchFamily="66" charset="0"/>
            </a:endParaRPr>
          </a:p>
        </p:txBody>
      </p:sp>
      <p:pic>
        <p:nvPicPr>
          <p:cNvPr id="3074" name="Picture 2" descr="C:\Users\GERALDINE\Pictures\2012-11-15 001\2012-10-31 10.29.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1317">
            <a:off x="766820" y="3899186"/>
            <a:ext cx="291581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-monsite.com/s/2010/03/05/renyon/954486run-mond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952750" cy="2981326"/>
          </a:xfrm>
          <a:prstGeom prst="rect">
            <a:avLst/>
          </a:prstGeom>
          <a:noFill/>
        </p:spPr>
      </p:pic>
      <p:pic>
        <p:nvPicPr>
          <p:cNvPr id="2052" name="Picture 4" descr="http://www.clevacances.com/FR/images/destinations/carte_departement_re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2571750" cy="29051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851920" y="119675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REUNION ISLAND IS A FRENCH OVERSEA DEPARTMENT, LOCATED IN THE INDIAN OCEAN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804248" y="47971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26876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THIS POWERPOINT WAS MADE BY</a:t>
            </a:r>
          </a:p>
          <a:p>
            <a:pPr algn="ctr"/>
            <a:r>
              <a:rPr lang="fr-FR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fr-FR" sz="2400" b="1" dirty="0" err="1" smtClean="0">
                <a:latin typeface="Comic Sans MS" pitchFamily="66" charset="0"/>
              </a:rPr>
              <a:t>Hyldat</a:t>
            </a:r>
            <a:endParaRPr lang="fr-FR" sz="2400" b="1" dirty="0" smtClean="0">
              <a:latin typeface="Comic Sans MS" pitchFamily="66" charset="0"/>
            </a:endParaRPr>
          </a:p>
          <a:p>
            <a:pPr algn="ctr"/>
            <a:r>
              <a:rPr lang="fr-FR" sz="2400" b="1" dirty="0" err="1" smtClean="0">
                <a:latin typeface="Comic Sans MS" pitchFamily="66" charset="0"/>
              </a:rPr>
              <a:t>Maïmouna</a:t>
            </a:r>
            <a:endParaRPr lang="fr-FR" sz="2400" b="1" dirty="0" smtClean="0">
              <a:latin typeface="Comic Sans MS" pitchFamily="66" charset="0"/>
            </a:endParaRPr>
          </a:p>
          <a:p>
            <a:pPr algn="ctr"/>
            <a:r>
              <a:rPr lang="fr-FR" sz="2400" b="1" dirty="0" err="1" smtClean="0">
                <a:latin typeface="Comic Sans MS" pitchFamily="66" charset="0"/>
              </a:rPr>
              <a:t>Nihade</a:t>
            </a:r>
            <a:endParaRPr lang="fr-FR" sz="2400" b="1" dirty="0" smtClean="0">
              <a:latin typeface="Comic Sans MS" pitchFamily="66" charset="0"/>
            </a:endParaRPr>
          </a:p>
          <a:p>
            <a:pPr algn="ctr"/>
            <a:r>
              <a:rPr lang="fr-FR" sz="2400" b="1" dirty="0" err="1" smtClean="0">
                <a:latin typeface="Comic Sans MS" pitchFamily="66" charset="0"/>
              </a:rPr>
              <a:t>Raïcha</a:t>
            </a:r>
            <a:endParaRPr lang="fr-FR" sz="2400" b="1" dirty="0" smtClean="0">
              <a:latin typeface="Comic Sans MS" pitchFamily="66" charset="0"/>
            </a:endParaRPr>
          </a:p>
          <a:p>
            <a:pPr algn="ctr"/>
            <a:r>
              <a:rPr lang="fr-FR" sz="2400" b="1" dirty="0" err="1" smtClean="0">
                <a:latin typeface="Comic Sans MS" pitchFamily="66" charset="0"/>
              </a:rPr>
              <a:t>Sifati</a:t>
            </a:r>
            <a:r>
              <a:rPr lang="fr-FR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fr-FR" sz="2400" b="1" dirty="0" smtClean="0">
                <a:latin typeface="Comic Sans MS" pitchFamily="66" charset="0"/>
              </a:rPr>
              <a:t>Loïck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1760" y="328498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ym typeface="Wingdings"/>
              </a:rPr>
              <a:t>			</a:t>
            </a:r>
            <a:endParaRPr lang="fr-FR" sz="7200" dirty="0"/>
          </a:p>
        </p:txBody>
      </p:sp>
      <p:sp>
        <p:nvSpPr>
          <p:cNvPr id="4" name="ZoneTexte 3"/>
          <p:cNvSpPr txBox="1"/>
          <p:nvPr/>
        </p:nvSpPr>
        <p:spPr>
          <a:xfrm>
            <a:off x="3707904" y="59492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Viner Hand ITC" pitchFamily="66" charset="0"/>
              </a:rPr>
              <a:t>Thank</a:t>
            </a:r>
            <a:r>
              <a:rPr lang="fr-FR" b="1" dirty="0" smtClean="0">
                <a:latin typeface="Viner Hand ITC" pitchFamily="66" charset="0"/>
              </a:rPr>
              <a:t> </a:t>
            </a:r>
            <a:r>
              <a:rPr lang="fr-FR" b="1" dirty="0" err="1" smtClean="0">
                <a:latin typeface="Viner Hand ITC" pitchFamily="66" charset="0"/>
              </a:rPr>
              <a:t>you</a:t>
            </a:r>
            <a:r>
              <a:rPr lang="fr-FR" b="1" dirty="0" smtClean="0">
                <a:latin typeface="Viner Hand ITC" pitchFamily="66" charset="0"/>
              </a:rPr>
              <a:t> for </a:t>
            </a:r>
            <a:r>
              <a:rPr lang="fr-FR" b="1" dirty="0" err="1" smtClean="0">
                <a:latin typeface="Viner Hand ITC" pitchFamily="66" charset="0"/>
              </a:rPr>
              <a:t>watching</a:t>
            </a:r>
            <a:r>
              <a:rPr lang="fr-FR" b="1" dirty="0" smtClean="0">
                <a:latin typeface="Viner Hand ITC" pitchFamily="66" charset="0"/>
              </a:rPr>
              <a:t> </a:t>
            </a:r>
            <a:r>
              <a:rPr lang="fr-FR" b="1" dirty="0" err="1" smtClean="0">
                <a:latin typeface="Viner Hand ITC" pitchFamily="66" charset="0"/>
              </a:rPr>
              <a:t>our</a:t>
            </a:r>
            <a:r>
              <a:rPr lang="fr-FR" b="1" dirty="0" smtClean="0">
                <a:latin typeface="Viner Hand ITC" pitchFamily="66" charset="0"/>
              </a:rPr>
              <a:t> </a:t>
            </a:r>
            <a:r>
              <a:rPr lang="fr-FR" b="1" dirty="0" err="1" smtClean="0">
                <a:latin typeface="Viner Hand ITC" pitchFamily="66" charset="0"/>
              </a:rPr>
              <a:t>presentation</a:t>
            </a:r>
            <a:r>
              <a:rPr lang="fr-FR" b="1" dirty="0" smtClean="0">
                <a:latin typeface="Viner Hand ITC" pitchFamily="66" charset="0"/>
              </a:rPr>
              <a:t> </a:t>
            </a:r>
            <a:r>
              <a:rPr lang="fr-FR" b="1" dirty="0" smtClean="0">
                <a:latin typeface="Viner Hand ITC" pitchFamily="66" charset="0"/>
              </a:rPr>
              <a:t>…</a:t>
            </a:r>
          </a:p>
          <a:p>
            <a:r>
              <a:rPr lang="fr-FR" b="1" dirty="0" smtClean="0">
                <a:latin typeface="Viner Hand ITC" pitchFamily="66" charset="0"/>
              </a:rPr>
              <a:t>Mrs </a:t>
            </a:r>
            <a:r>
              <a:rPr lang="fr-FR" b="1" dirty="0" err="1" smtClean="0">
                <a:latin typeface="Viner Hand ITC" pitchFamily="66" charset="0"/>
              </a:rPr>
              <a:t>Amacouty</a:t>
            </a:r>
            <a:r>
              <a:rPr lang="fr-FR" b="1" dirty="0" smtClean="0">
                <a:latin typeface="Viner Hand ITC" pitchFamily="66" charset="0"/>
              </a:rPr>
              <a:t> (</a:t>
            </a:r>
            <a:r>
              <a:rPr lang="fr-FR" b="1" dirty="0" err="1" smtClean="0">
                <a:latin typeface="Viner Hand ITC" pitchFamily="66" charset="0"/>
              </a:rPr>
              <a:t>Teacher</a:t>
            </a:r>
            <a:r>
              <a:rPr lang="fr-FR" b="1" dirty="0" smtClean="0">
                <a:latin typeface="Viner Hand ITC" pitchFamily="66" charset="0"/>
              </a:rPr>
              <a:t>)</a:t>
            </a:r>
            <a:endParaRPr lang="fr-FR" b="1" dirty="0">
              <a:latin typeface="Viner Hand ITC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RALDINE\Pictures\La REUNION\c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84776" cy="511256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187624" y="18864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IT’S A TINY 30–MILE-WIDE ISLAND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RALDINE\Pictures\La REUNION\Reunion vue du c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312368" cy="227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GERALDINE\Pictures\La REUNION\Reunion vue du ciel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7936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995936" y="105273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REUNION ISLAND IS A SMALL DOT IN THE INDIAN OCEAN …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41490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… YET IT IS SO INTENSE AND SO FULL OF LIFE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7SZSKG34Bu0/SwkGr-DhPGI/AAAAAAAAAhs/SkDAAnaXEAw/s1600/P103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08" y="548680"/>
            <a:ext cx="31436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restoiledelareunion.eu/fr/pics/restos/013_Ile_La_Reunion_Plag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3240360" cy="342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707904" y="83671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REUNION ISLAND IS A LAND OF CONTRASTS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515719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WATERFALLS, BEACHES …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ALDINE\Pictures\La REUNION\Cir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ERALDINE\Pictures\La REUNION\mafa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119388" cy="246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GERALDINE\Pictures\La REUNION\maid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8680"/>
            <a:ext cx="34198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251520" y="479715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… HILLS AND MOUNTAINS ARE ALSO PART OF THE LANDSCAPE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ERALDINE\Pictures\La REUNION\Trou de 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8575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GERALDINE\Pictures\La REUNION\maf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199508" cy="274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GERALDINE\Pictures\La REUNION\maid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672408" cy="271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4139952" y="69269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HIKING IS ONE OF THE BEST WAYS TO DISCOVER THE ISLAND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LDINE\Pictures\La REUNION\Cir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GERALDINE\Pictures\La REUNION\Vol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315" y="380268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251520" y="41490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WE HAVE A </a:t>
            </a:r>
            <a:r>
              <a:rPr lang="fr-FR" sz="2000" dirty="0" smtClean="0">
                <a:latin typeface="Comic Sans MS" pitchFamily="66" charset="0"/>
              </a:rPr>
              <a:t>VERYACTIVE VOLCANO :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« </a:t>
            </a:r>
            <a:r>
              <a:rPr lang="fr-FR" sz="2000" i="1" dirty="0" smtClean="0">
                <a:latin typeface="Comic Sans MS" pitchFamily="66" charset="0"/>
              </a:rPr>
              <a:t>LE PITON DE LA FOURNAISE</a:t>
            </a:r>
            <a:r>
              <a:rPr lang="fr-FR" sz="2000" dirty="0" smtClean="0">
                <a:latin typeface="Comic Sans MS" pitchFamily="66" charset="0"/>
              </a:rPr>
              <a:t> »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39952" y="112474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REUNION ISLAND WAS BORN FROM A VOLCANO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RALDINE\Pictures\La REUNION\La 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1872208" cy="136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GERALDINE\Pictures\paille-en-que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137160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ERALDINE\Pictures\balei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1876425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GERALDINE\Pictures\lez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284984"/>
            <a:ext cx="1533525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ERALDINE\Pictures\petit oisea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941168"/>
            <a:ext cx="161925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ERALDINE\Pictures\mart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229200"/>
            <a:ext cx="191452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s2.mm.bing.net/th?id=I.4668247960848113&amp;pid=1.7&amp;w=197&amp;h=147&amp;c=7&amp;rs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836712"/>
            <a:ext cx="18764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ts4.mm.bing.net/th?id=I.4571443740541103&amp;pid=1.7&amp;w=253&amp;h=150&amp;c=7&amp;rs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852936"/>
            <a:ext cx="24098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539552" y="26064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WE HAVE A VERY RICH AND VARIED FAUNA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693</TotalTime>
  <Words>265</Words>
  <Application>Microsoft Office PowerPoint</Application>
  <PresentationFormat>Affichage à l'écran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GERALDINE</dc:creator>
  <cp:lastModifiedBy>GERALDINE</cp:lastModifiedBy>
  <cp:revision>49</cp:revision>
  <dcterms:created xsi:type="dcterms:W3CDTF">2012-11-07T16:58:31Z</dcterms:created>
  <dcterms:modified xsi:type="dcterms:W3CDTF">2012-11-24T16:46:31Z</dcterms:modified>
</cp:coreProperties>
</file>