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256" r:id="rId2"/>
    <p:sldId id="258" r:id="rId3"/>
    <p:sldId id="257" r:id="rId4"/>
    <p:sldId id="259" r:id="rId5"/>
    <p:sldId id="260" r:id="rId6"/>
    <p:sldId id="262" r:id="rId7"/>
    <p:sldId id="264" r:id="rId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4" autoAdjust="0"/>
    <p:restoredTop sz="94660"/>
  </p:normalViewPr>
  <p:slideViewPr>
    <p:cSldViewPr>
      <p:cViewPr varScale="1">
        <p:scale>
          <a:sx n="105" d="100"/>
          <a:sy n="105" d="100"/>
        </p:scale>
        <p:origin x="-13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E88277-2943-4FEB-B43B-94914CD8408E}" type="datetimeFigureOut">
              <a:rPr lang="hr-HR" smtClean="0"/>
              <a:t>10.12.2012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B3D36A-2C56-4806-BBE3-BBF59F35BEE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40852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3D36A-2C56-4806-BBE3-BBF59F35BEE4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0907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62019-F424-4ABE-9C4B-395F2A6D78E1}" type="datetimeFigureOut">
              <a:rPr lang="hr-HR" smtClean="0"/>
              <a:t>10.12.2012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07ED-206F-4539-A5AA-7A83686C575E}" type="slidenum">
              <a:rPr lang="hr-HR" smtClean="0"/>
              <a:t>‹#›</a:t>
            </a:fld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62019-F424-4ABE-9C4B-395F2A6D78E1}" type="datetimeFigureOut">
              <a:rPr lang="hr-HR" smtClean="0"/>
              <a:t>10.12.2012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07ED-206F-4539-A5AA-7A83686C575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62019-F424-4ABE-9C4B-395F2A6D78E1}" type="datetimeFigureOut">
              <a:rPr lang="hr-HR" smtClean="0"/>
              <a:t>10.12.2012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07ED-206F-4539-A5AA-7A83686C575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62019-F424-4ABE-9C4B-395F2A6D78E1}" type="datetimeFigureOut">
              <a:rPr lang="hr-HR" smtClean="0"/>
              <a:t>10.12.2012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07ED-206F-4539-A5AA-7A83686C575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62019-F424-4ABE-9C4B-395F2A6D78E1}" type="datetimeFigureOut">
              <a:rPr lang="hr-HR" smtClean="0"/>
              <a:t>10.12.2012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07ED-206F-4539-A5AA-7A83686C575E}" type="slidenum">
              <a:rPr lang="hr-HR" smtClean="0"/>
              <a:t>‹#›</a:t>
            </a:fld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62019-F424-4ABE-9C4B-395F2A6D78E1}" type="datetimeFigureOut">
              <a:rPr lang="hr-HR" smtClean="0"/>
              <a:t>10.12.2012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07ED-206F-4539-A5AA-7A83686C575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62019-F424-4ABE-9C4B-395F2A6D78E1}" type="datetimeFigureOut">
              <a:rPr lang="hr-HR" smtClean="0"/>
              <a:t>10.12.2012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07ED-206F-4539-A5AA-7A83686C575E}" type="slidenum">
              <a:rPr lang="hr-HR" smtClean="0"/>
              <a:t>‹#›</a:t>
            </a:fld>
            <a:endParaRPr lang="hr-H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62019-F424-4ABE-9C4B-395F2A6D78E1}" type="datetimeFigureOut">
              <a:rPr lang="hr-HR" smtClean="0"/>
              <a:t>10.12.2012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07ED-206F-4539-A5AA-7A83686C575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62019-F424-4ABE-9C4B-395F2A6D78E1}" type="datetimeFigureOut">
              <a:rPr lang="hr-HR" smtClean="0"/>
              <a:t>10.12.2012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07ED-206F-4539-A5AA-7A83686C575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62019-F424-4ABE-9C4B-395F2A6D78E1}" type="datetimeFigureOut">
              <a:rPr lang="hr-HR" smtClean="0"/>
              <a:t>10.12.2012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07ED-206F-4539-A5AA-7A83686C575E}" type="slidenum">
              <a:rPr lang="hr-HR" smtClean="0"/>
              <a:t>‹#›</a:t>
            </a:fld>
            <a:endParaRPr lang="hr-H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62019-F424-4ABE-9C4B-395F2A6D78E1}" type="datetimeFigureOut">
              <a:rPr lang="hr-HR" smtClean="0"/>
              <a:t>10.12.2012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07ED-206F-4539-A5AA-7A83686C575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E7962019-F424-4ABE-9C4B-395F2A6D78E1}" type="datetimeFigureOut">
              <a:rPr lang="hr-HR" smtClean="0"/>
              <a:t>10.12.2012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871E07ED-206F-4539-A5AA-7A83686C575E}" type="slidenum">
              <a:rPr lang="hr-HR" smtClean="0"/>
              <a:t>‹#›</a:t>
            </a:fld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564904"/>
            <a:ext cx="7543800" cy="1524000"/>
          </a:xfrm>
        </p:spPr>
        <p:txBody>
          <a:bodyPr/>
          <a:lstStyle/>
          <a:p>
            <a:r>
              <a:rPr lang="hr-HR" sz="4000" dirty="0" smtClean="0">
                <a:latin typeface="Algerian" pitchFamily="82" charset="0"/>
              </a:rPr>
              <a:t>Hrvatske božićne </a:t>
            </a:r>
            <a:r>
              <a:rPr lang="hr-HR" sz="4000" dirty="0">
                <a:latin typeface="Algerian" pitchFamily="82" charset="0"/>
              </a:rPr>
              <a:t> </a:t>
            </a:r>
            <a:r>
              <a:rPr lang="hr-HR" sz="4000" dirty="0" smtClean="0">
                <a:latin typeface="Algerian" pitchFamily="82" charset="0"/>
              </a:rPr>
              <a:t>pjesme </a:t>
            </a:r>
            <a:endParaRPr lang="hr-HR" sz="4000" dirty="0"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4725144"/>
            <a:ext cx="7416824" cy="990600"/>
          </a:xfrm>
        </p:spPr>
        <p:txBody>
          <a:bodyPr>
            <a:noAutofit/>
          </a:bodyPr>
          <a:lstStyle/>
          <a:p>
            <a:r>
              <a:rPr lang="hr-HR" sz="4000" b="1" dirty="0" smtClean="0">
                <a:latin typeface="Algerian" pitchFamily="82" charset="0"/>
              </a:rPr>
              <a:t>Croatian Christmas songs</a:t>
            </a:r>
            <a:endParaRPr lang="hr-HR" sz="4000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8671"/>
            <a:ext cx="2875410" cy="1916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3054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 algn="ctr">
              <a:buNone/>
            </a:pPr>
            <a:r>
              <a:rPr lang="hr-HR" dirty="0" smtClean="0"/>
              <a:t>In next slides we are going to show you some Christmas songs that are sang Croatia.</a:t>
            </a:r>
            <a:endParaRPr lang="hr-H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293096"/>
            <a:ext cx="270510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86581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3645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0"/>
            <a:ext cx="6781800" cy="1600200"/>
          </a:xfrm>
        </p:spPr>
        <p:txBody>
          <a:bodyPr/>
          <a:lstStyle/>
          <a:p>
            <a:r>
              <a:rPr lang="hr-HR" dirty="0" smtClean="0"/>
              <a:t>Zvončići, zvončići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11854"/>
            <a:ext cx="7543800" cy="388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/>
              <a:t>Hej, zvončići, zvončići, zvone cijelu noć,</a:t>
            </a:r>
          </a:p>
          <a:p>
            <a:pPr marL="0" indent="0">
              <a:buNone/>
            </a:pPr>
            <a:r>
              <a:rPr lang="hr-HR" dirty="0"/>
              <a:t>I ostaju u sjećanju što nikad neće proć.</a:t>
            </a:r>
          </a:p>
          <a:p>
            <a:pPr marL="0" indent="0">
              <a:buNone/>
            </a:pPr>
            <a:r>
              <a:rPr lang="hr-HR" dirty="0"/>
              <a:t>Hej, zvončići, zvončići, zvone na sav glas,</a:t>
            </a:r>
          </a:p>
          <a:p>
            <a:pPr marL="0" indent="0">
              <a:buNone/>
            </a:pPr>
            <a:r>
              <a:rPr lang="hr-HR" dirty="0"/>
              <a:t>Kroz tihu noć, čitav kraj, zvone za sve nas</a:t>
            </a:r>
            <a:r>
              <a:rPr lang="hr-HR" dirty="0" smtClean="0"/>
              <a:t>.</a:t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This is the refrain of the song Zvončići( Jingle Bells )  </a:t>
            </a:r>
            <a:r>
              <a:rPr lang="hr-HR" dirty="0" smtClean="0">
                <a:sym typeface="Wingdings" pitchFamily="2" charset="2"/>
              </a:rPr>
              <a:t></a:t>
            </a:r>
            <a:r>
              <a:rPr lang="hr-HR" dirty="0" smtClean="0"/>
              <a:t> .</a:t>
            </a:r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2958">
            <a:off x="6193055" y="2163353"/>
            <a:ext cx="2714625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70679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Bijeli Božić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Ja sanjam jedan bijel </a:t>
            </a:r>
            <a:r>
              <a:rPr lang="nb-NO" dirty="0" smtClean="0"/>
              <a:t>Bo</a:t>
            </a:r>
            <a:r>
              <a:rPr lang="hr-HR" dirty="0" smtClean="0"/>
              <a:t>žić</a:t>
            </a:r>
            <a:r>
              <a:rPr lang="nb-NO" dirty="0"/>
              <a:t> </a:t>
            </a:r>
            <a:r>
              <a:rPr lang="nb-NO" dirty="0"/>
              <a:t/>
            </a:r>
            <a:br>
              <a:rPr lang="nb-NO" dirty="0"/>
            </a:br>
            <a:r>
              <a:rPr lang="nb-NO" dirty="0"/>
              <a:t>da opet </a:t>
            </a:r>
            <a:r>
              <a:rPr lang="nb-NO" dirty="0" smtClean="0"/>
              <a:t>do</a:t>
            </a:r>
            <a:r>
              <a:rPr lang="hr-HR" dirty="0" smtClean="0"/>
              <a:t>đ</a:t>
            </a:r>
            <a:r>
              <a:rPr lang="nb-NO" dirty="0" smtClean="0"/>
              <a:t>e </a:t>
            </a:r>
            <a:r>
              <a:rPr lang="nb-NO" dirty="0"/>
              <a:t>u moj grad</a:t>
            </a:r>
            <a:r>
              <a:rPr lang="nb-NO" dirty="0"/>
              <a:t/>
            </a:r>
            <a:br>
              <a:rPr lang="nb-NO" dirty="0"/>
            </a:br>
            <a:r>
              <a:rPr lang="nb-NO" dirty="0"/>
              <a:t>da su zvijezde gore</a:t>
            </a:r>
            <a:r>
              <a:rPr lang="nb-NO" dirty="0"/>
              <a:t/>
            </a:r>
            <a:br>
              <a:rPr lang="nb-NO" dirty="0"/>
            </a:br>
            <a:r>
              <a:rPr lang="nb-NO" dirty="0"/>
              <a:t>i tiho da se stvore </a:t>
            </a:r>
            <a:r>
              <a:rPr lang="nb-NO" dirty="0"/>
              <a:t/>
            </a:r>
            <a:br>
              <a:rPr lang="nb-NO" dirty="0"/>
            </a:br>
            <a:r>
              <a:rPr lang="nb-NO" dirty="0"/>
              <a:t>svi ljudi koje volim </a:t>
            </a:r>
            <a:r>
              <a:rPr lang="nb-NO" dirty="0" smtClean="0"/>
              <a:t>ja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This song was performed by many bands. But best was by Crvena Jabuka( Red Apple ) famous band from Croatia.</a:t>
            </a:r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980728"/>
            <a:ext cx="1584176" cy="1693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7263">
            <a:off x="6477336" y="2146184"/>
            <a:ext cx="866964" cy="926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573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Sretan Božić svakome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Snijeg svud pada</a:t>
            </a:r>
            <a:r>
              <a:rPr lang="hr-HR" dirty="0"/>
              <a:t/>
            </a:r>
            <a:br>
              <a:rPr lang="hr-HR" dirty="0"/>
            </a:br>
            <a:r>
              <a:rPr lang="hr-HR" dirty="0"/>
              <a:t>Zvona zvone</a:t>
            </a:r>
            <a:r>
              <a:rPr lang="hr-HR" dirty="0"/>
              <a:t/>
            </a:r>
            <a:br>
              <a:rPr lang="hr-HR" dirty="0"/>
            </a:br>
            <a:r>
              <a:rPr lang="hr-HR" dirty="0"/>
              <a:t>Srca mlada vesele se</a:t>
            </a:r>
            <a:r>
              <a:rPr lang="hr-HR" dirty="0"/>
              <a:t/>
            </a:r>
            <a:br>
              <a:rPr lang="hr-HR" dirty="0"/>
            </a:br>
            <a:r>
              <a:rPr lang="hr-HR" dirty="0"/>
              <a:t>To je vrijeme ljubavi i mira</a:t>
            </a:r>
            <a:r>
              <a:rPr lang="hr-HR" dirty="0"/>
              <a:t/>
            </a:r>
            <a:br>
              <a:rPr lang="hr-HR" dirty="0"/>
            </a:br>
            <a:r>
              <a:rPr lang="hr-HR" dirty="0"/>
              <a:t>Sretan Božić </a:t>
            </a:r>
            <a:r>
              <a:rPr lang="hr-HR" dirty="0" smtClean="0"/>
              <a:t>svakome</a:t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This is one of our favourite song and its very amusing!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692696"/>
            <a:ext cx="1781175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6625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Tiha noć ( Holy Night 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Tiha noć, sveta noć</a:t>
            </a:r>
            <a:br>
              <a:rPr lang="hr-HR" dirty="0"/>
            </a:br>
            <a:r>
              <a:rPr lang="hr-HR" dirty="0"/>
              <a:t>Ponoć je, spava sve</a:t>
            </a:r>
            <a:br>
              <a:rPr lang="hr-HR" dirty="0"/>
            </a:br>
            <a:r>
              <a:rPr lang="hr-HR" dirty="0"/>
              <a:t>Samo Marija s Josipom bdi</a:t>
            </a:r>
            <a:br>
              <a:rPr lang="hr-HR" dirty="0"/>
            </a:br>
            <a:r>
              <a:rPr lang="hr-HR" dirty="0"/>
              <a:t>Divno djetešce pred njima spi</a:t>
            </a:r>
            <a:br>
              <a:rPr lang="hr-HR" dirty="0"/>
            </a:br>
            <a:r>
              <a:rPr lang="hr-HR" dirty="0"/>
              <a:t>Rajski resi ga </a:t>
            </a:r>
            <a:r>
              <a:rPr lang="hr-HR" dirty="0" smtClean="0"/>
              <a:t>mir</a:t>
            </a:r>
            <a:r>
              <a:rPr lang="hr-HR" dirty="0"/>
              <a:t/>
            </a:r>
            <a:br>
              <a:rPr lang="hr-HR" dirty="0"/>
            </a:br>
            <a:r>
              <a:rPr lang="hr-HR" dirty="0"/>
              <a:t>Rajski resi ga </a:t>
            </a:r>
            <a:r>
              <a:rPr lang="hr-HR" dirty="0" smtClean="0"/>
              <a:t>mir</a:t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One of the best known song in Croatia!Its singed in churchs.</a:t>
            </a:r>
            <a:endParaRPr lang="hr-H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76672"/>
            <a:ext cx="259228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0874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/>
              <a:t>Made by: Klara H., Lovro M. &amp; Mateo C. from 7.b </a:t>
            </a:r>
            <a:endParaRPr lang="hr-HR" sz="36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8640"/>
            <a:ext cx="6010675" cy="4831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303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71</TotalTime>
  <Words>109</Words>
  <Application>Microsoft Office PowerPoint</Application>
  <PresentationFormat>On-screen Show (4:3)</PresentationFormat>
  <Paragraphs>18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NewsPrint</vt:lpstr>
      <vt:lpstr>Hrvatske božićne  pjesme </vt:lpstr>
      <vt:lpstr>PowerPoint Presentation</vt:lpstr>
      <vt:lpstr>Zvončići, zvončići</vt:lpstr>
      <vt:lpstr>Bijeli Božić</vt:lpstr>
      <vt:lpstr>Sretan Božić svakome</vt:lpstr>
      <vt:lpstr>Tiha noć ( Holy Night )</vt:lpstr>
      <vt:lpstr>Made by: Klara H., Lovro M. &amp; Mateo C. from 7.b </vt:lpstr>
    </vt:vector>
  </TitlesOfParts>
  <Company>MZOS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Christmas     songs</dc:title>
  <dc:creator>ucenik12</dc:creator>
  <cp:lastModifiedBy>ucenik12</cp:lastModifiedBy>
  <cp:revision>7</cp:revision>
  <dcterms:created xsi:type="dcterms:W3CDTF">2012-12-10T14:34:46Z</dcterms:created>
  <dcterms:modified xsi:type="dcterms:W3CDTF">2012-12-10T15:46:15Z</dcterms:modified>
</cp:coreProperties>
</file>