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>
        <p:scale>
          <a:sx n="100" d="100"/>
          <a:sy n="10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EEBF20-B5BD-47E5-94C1-66C0168F7350}" type="datetimeFigureOut">
              <a:rPr lang="hr-HR" smtClean="0"/>
              <a:t>10.12.2012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7E2C3F-259A-4EE9-9CEF-5055FF21173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hr-HR" sz="6600" dirty="0" smtClean="0"/>
              <a:t>Letter to Santa Claus</a:t>
            </a:r>
            <a:endParaRPr lang="hr-HR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2727747" cy="271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988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8. We want that you give us alot of animals because we like animals very very much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Our wishes: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924" y="4541118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37112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446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And our last wish is to meet you Santa in person! </a:t>
            </a:r>
            <a:r>
              <a:rPr lang="hr-HR" sz="3200" dirty="0" smtClean="0">
                <a:sym typeface="Wingdings" pitchFamily="2" charset="2"/>
              </a:rPr>
              <a:t>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Our wishes:</a:t>
            </a:r>
          </a:p>
        </p:txBody>
      </p:sp>
    </p:spTree>
    <p:extLst>
      <p:ext uri="{BB962C8B-B14F-4D97-AF65-F5344CB8AC3E}">
        <p14:creationId xmlns:p14="http://schemas.microsoft.com/office/powerpoint/2010/main" val="591183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980728"/>
            <a:ext cx="7408333" cy="4602824"/>
          </a:xfrm>
        </p:spPr>
        <p:txBody>
          <a:bodyPr>
            <a:normAutofit/>
          </a:bodyPr>
          <a:lstStyle/>
          <a:p>
            <a:r>
              <a:rPr lang="hr-HR" sz="6000" dirty="0" smtClean="0"/>
              <a:t>Merry Christmas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   </a:t>
            </a:r>
            <a:r>
              <a:rPr lang="hr-HR" sz="4000" dirty="0" smtClean="0"/>
              <a:t>- Sretan Božić</a:t>
            </a:r>
            <a:endParaRPr lang="hr-HR" sz="6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247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DSAPADASIAAhEBAxEB/8QAGwAAAQUBAQAAAAAAAAAAAAAABAABAgMFBgf/xAA6EAABBAEDAwIFAwIFAwQDAAABAAIDESEEEjEFQVFhcRMiMoGRBkKhFLEjUsHR4SRi8AczQ/FjcpL/xAAZAQADAQEBAAAAAAAAAAAAAAAAAQIDBAX/xAAhEQEBAAMAAwEAAwEBAAAAAAAAAQIRIQMSMUETIlEyYf/aAAwDAQACEQMRAD8A2Wkdv7qYyOQk1rKwAp7GHsvO09DZmgjBcpi+2UhEz/wqQiZ2JQNwg7sQQnD2n9ycRNFWThScxjQTuoDuTSBww3c2CFME1lAv10DQdhdIRxt4P3VTtbPVxsrHvSn2kNrDJ+lTBb5C5t+p1xIDpnNH/bhQbLrGmzPJXgvKn+WK9XU2OycFvdpXNt1Ora1rhPJR5vKJg6nqY6LwyQeoo/lE8030vVvD4Z7H8KQay84AQWk6lDqKYLa//K5G7scD7raWXsTqxNsbTw42nDDijx3tNYIFhWAbgAKVEi1jqxwp7XgYyPCQqwBypncO9HxXCZIBr24c2j3wpix+2z7KeBzRPmlIH/6ThbVfVeCo9zizXdE2Sap1c+LUSDWAPujRbCyfTW27xhOA0N+Vue9BO+VjJAZCKAxR/Ks+WSq2EdqIP8pcMO4bgAQ70FcqTgazHj+ytB3SEgWG4UrFkhoTGwpbf7SoluO6JcHDgWFEnGQMpDYY0ASeUxLeeFe49yFUaHgI0bCDXVx+FJrD33H7p2yu/wAikJAeQQsuK6YisbXKbHObwwkeqXxWtBccAeVl6vrjGyGHT/M8d+wQB2r6gzTAl/1AXtWY6WXXO3yEhvZvAH2VLA+d5kmO5zjbj5KNaK2gd1hnlvioeNjQAKFoj5QMgAJRMzgfdTk07XgbwDRseiy3dnpH4YNFoFd/RC6ktBohtd1oEhrdrWknwh5dLILeKDrvPCfPtOKooaa3bV88dkpYybLGkEd/KvY5oDXNZQdyLuj3Vttc3dYrylnudvw9s2OOQg/EaGuB7Famg6k+Go57e3yeQqHt3AOb5o/lVyR20hpyq8eVl4WXXUxSMlYC2nAiwVbsBrAGFy3T9c/RTlriTC6tzfHqF1ER3tDmPBa4Aggggrswy9oxymkgxmRm/VO6GyACNvJUgDQsYVWq1el0cD5dRII28e/t5Wn4nq3aB9JoeyD6h1XSdOB/qJ7eP/jaLcfSuywOpdc1Or+XT3BF6fUfcrBma5zy95po7uNLDPza/wCWmPj39dNP+pJ5R/00DYwRhzzZ/CzZtZrNSSZdTIb7NND+EIw7pGCAOMYFEuHJRzYnEURyuTPy5W/WnrIAfCCwkUT691ZBA1ga6K2u9BSNdFX7eP5SYwNzdA9k5vXKLUtPq9XCbZM8C82bH8rT0PVzJI2HVNay/wD5BgD3tZkYjkLgxwJByAlJHYvk+Vtjnlizs26zY40QWk+bVTmO8X91zGn1+q0Mgkje5ze8bjgj/Q+q6fTamPV6dk8ThThf/BXTjlMkWWKn7gaDfcKDi4EAtpEEguvPtSiRTiSRkKic6I3DumkHw224gJw4gZWB+pOqf08Ba1/zFY/WnWd+ouuvY50EDwPJCr6TCWRAvy93zOJ7lYELjPqwXEm3bja6XSOpvo0ZT8k9ZqCd602vcxgEYsk0tSBpoeQsTp8r5jLuaA6N7QK8Ftro9JEC0WFz2aqqtgjsXSk5rmPvvXdFMipgPF4USGbSAfulopUYmAWT37qjWStD2xhrnOPYDhXvfscGNbZ7+isbBbSSMnulZzSpzrKoxTAUKk/gq3a8WAASQaHqp6+Egx0xzjfLe3qqNRppJSP8RzaINg1aiZamqvW+rImf4NdzZ+5yf5U3R0weyUEJbQsq2Y7Qpl3dxNZU7Meq1/0z1DaXaGUgloLoifHcf6rPmFkk1nygJi6J4kYac020rfxZapZTcdH139Uabpn+FH/izHAYDyVys2t1XU5xPqTwcMHA9lzulbJquoSS6hxdIHnJOMFdFpmHcAD9/C08vk7oscNdFhoNYVrYg45GFJsfDq3VlWRSNBoN45XJnf1cKGEDtjsjGR32UIHGTeXNDQHU31wimMxhR639Fqp0R7duFD4QrgZ5RWMtu3f2SdF5CuXUSBGnDJNwwU87X1bOfCIqsHNJnAn1CqZFQEjNzA8ij4V3QNSNLrP6aSvhzYHo7t+ePwnmPOFnTgiRpG4eLW2OfeFp2pYzmiCPVVCNpuwRZwq+l6sa3RRyXbq2vA7EIgYuwSQfC7JdzbLscvNKI4yW/jheffqLWOm1ZbWB62u76mWs0riKul5prSJNTI4jN9lPjnVZXiWhFSbgOcYW/E74cDnj9pB4ux3WN09grHlb2lja8bSVn5Mv7NMZqQf0kBzQ5pJBy4u5Jx/AoLptMQxoc4WB4WPpG/DjAYLI8o+FzzyaysLe7KzY06jfB87trh6YKq04c924ChyPdQZDufb6I7BHQgA+Aov3Z/IUEAabNuJ7nlE0BknAFlM2r8ClcGhwo3xwnvZB4xHOwPjsg8WKUJYBXhXRTRb3w/DeNv7zwVKYBorjGFOUObAsjNcBVTNNdh6o6iAAAhp21Z/uo+K2Ae0m7BWdrAQHWBkcfZaE7toPBB8d0DrAHR23Np43fVac50Zp+FI82S6RxuvUre07KBsWDysbozf+mYKNkd10WkZbQ6rrunld1WXF/wANzoHNB2kigR2UYYXgi0U3gK6NoUW7/qiXSABY3vzZCticZRYuh4SjYSTaLhh5Io0qnStDwF/xiHRU0/uJ5RkrRXok2MM+asppHGjapN6Hc3JVZbTSf9VY543IeedocBgXgJaNW1u8jc3FLP6g9heWBvzA/UUdJOIgQPmcQAB9llane8u3jN+FeP8AyX60P0tq/g650JdTZQceo/4tdY+sC8rz/TSHTzxTi7Y8H7XlegO2vAe3N5wurw260z8k7twX6jla3SOIAul50/LnEldz+qZGjTOwMhcI/bfC18acmpo4yGUMUAb8LU0AdEw7nbsl1nmuVlwOoNIB2yDJ7CuFs6SsB2QFhndNo19DPvaDR9loxHGD9lk6ctw1uAtKLj1XLkY+I+SiWOwgYiVeyQcLOXg0OjdQGaREJJc1hdtF8oNjmuAUzLT2tDTnkjstcaWhk8QjcGt2m82FRIbb6p2Fzv8A3Dfeh4TyN+UvJFBPKcEUtdRA7VShL4KsaKZYP/Co1BO9tXR5pZ2KBTNskfkHws/UtGwN8YK1JWCyQM8rN1nHcG1MulxgdKF6ZnN7aGc37rpNI8u00bXf+41oDz5K5zo9PiaBgi20fdb+noNFVfoi3WzznRzVZuoVn7KphvlW7MKcEVfE4ht4v+yOikaG4/I7rJjkZkElXslDQQCQMrfGpsHSvaAaPfHhCukDzQrCE1uoLYXlhNtb+UH0zVTOmEbw57ie3g/7BP1t7C+cakjSHENyPKHkja+9wuux8ot1X7hDSH5sVlRZYeweoJDtwA7IZ9mgfNo2YAoGSxZHCeO/2gLI0i/Qruun2/p2neat0TT/AAuFldbTZC7rpoc3pulHiFor1oLq8H1n5Pjzf9XBvwD49FxTg37+6739VaaM6R5APHlefuDQeHLo8SMq1tK64WDtS1dO67o0Vz+ikphABO28LYhkoCTsR+Vz+WabY9jY08g3GzlaWndub7LBgc0ncBRctLTS0BdLkyXprxm8WlE+T4rgRTRwTm1TE8HuioiFnjz6BcTq7d1ex4wcj3QYIA9eyJgFgd78rWa0mi47J2g+qlq2OkiG1+4nmuyHcXRP2ng/wiA87S0UAeccq52aL/1Vp4Dp9NtdIZHXZcVT8T4jXFvFlvHdFucC0NAJAFjCqe35DQoBZ5/TgJ/HOSs3XNO01/K1Cw1QQk0RzZvwosXK5vQx/ClexpcfmtxdfynwtzTjBxSoGn2vJ8lGaZlDKi/V5Xa6PmipPDnBxaL2jzwE4bSsYadXlV4+XqKzZ5JGgfVY7HlEQOMoFuN8hTna3IOSO4xajDta4bQQV0ak6W9imw7mgEdj25Cho4WROe4NDXcWiLDQB375UXOsHyn7SIRc9wfRrj8qmR3NhSlLSBfKGlcQLvCzt/AG10jtn+G0kjsO6qkk3U3GO6nM4UTzj+UFqJNkZNWSOE4pZFD/AFOqi07RfxHgY9//ALXoT6YNoxWKXKfo/S/Enk1MjKEbdrHHyf8Aj+66h4JA7rs8U5thne6cZ1fTtn0jm2OCvMNVH8KZ7CTgr1uUB8bmlp48Lzr9UaEabVmRrKD+VfjuqWU3GTBI4SMF4BxjnyteF9AC8DIC58uIdYPBwtXTztkY0jAKXnx/V+K/jZjf4wioJu1g9sLHZMA7ZfzHIHkIzTuGC3B5GFwZSx0NyGcXtvKPhk8n7LC07ml+8D5iKJ8I5kpErWAOzeawFGtfCsa9NkGTweyLhftFdlnRPxZVsE5ke5pBxiyjW/iWv8TcA1xusqdgC7+bhBQuN82r2u98LS3hLt1A37BM3eXP3j5SPlSj+cgFEfDaRtd9XDaCWtltnSOEc0cTrt90QMJpGDwPGUbIwOe0182bwh5Y2uoOF5S0crPfHtJx34SgIDi3NhX6htEmqQj3PjaXtBcSapRZ1YwWbUTdc/yoROc9pvlSJDfqKU/0lUoPxCALP1DKUBJeHO73yKV1tlAHjhLaA7gk137KrZYE5JA0XwqY9S2RxaDRCsoFpBVQiY0uc1tE8J3v6k8rgBnlBSvJOD7Aq+V+3n+6AlkFd+eUQK5ZbO0Gz4GMoPUvtu3gnKk6N8czpS62kUB4RXRNGOodThY/aY2/O8dqHZaSW3SuTrseg6X+k6VCwk7nje73P/FI11EU1x5Tj0qv7KJcLy5uV34zU05bd3bnR5Llhfqnpn9VpHOaLcBYWzbKt2PdM9okYR8Swfus9q08dnBje5r8EGsp9DqWsk+G8ja44N8Fbv6v6MdLMdTGPkccrlX0Bil0SzPEp/Wumhe07SQC5vchGMl27aBzz6Ln+m6v4jQwkb2is/uWtHL82wmieL7+i4vJ4+uiX9a8LsWOfdaMDxtBd/dYmnkH2GPutCCQckhctlnFNlkjSBkUrWPNiuFmwvBHPtaJbKRQtTCasT2opj8c4WTFKaFVSMikB9VV6Q9j9rvqpFaaR27myRSzw6sgoiGUD8eU8ck2NANja+3WHXVAqrUxAO/w8tHYmqPj+6ofM0Zs4HKpEzXj5TR7Hwr3CkptU3OKryhQKGMeRacySOkLXNOP4Uy059fKzv1atmFRqml1Fgx3rskxkjCQ9wOeyZ7g0rO3SoWmLgK7q/dg/wBlTEQRYFKZdeLwp1fwVMmz2Cg54s4pM71KpkeS3jAxlXjtCvUSc97WfK4uJztV0zyXBCTuDbAs2KC1kOIah7qJ3VtFn1XT/o7S/C0cuofl8r6BrgBc5ponaiRkTBZedo+69A00I0unjgYcMaBhdPiw7tnnlzS1xrsMZOFWdoAsD8KTiQLvnsq3Odf04910MnPi+c+xS3NH1ED7prccscAPVqTXH97gfYLNYfX6SPWwOjcAQQvLOv8ASpem6hwLf8O8Er1vbmw53/8ASA6x02HqGndFK0kkc7bRjlcbs3jTXmN4kjJDmnBW5pNZHqdP8QEtez62nwg+udLm6ZqCyUfJ+1xHKy45pIZWyRmiOfUeFtZM5wY2yur0uraG2HBzb5bkWtOHUBrrsnwue6dPDqoHujFSg29pN5WlDO9lXbm1RafC4/JhJdN5dx0UEoLRlFNcDmyFi6GYEAB2B2Wgd7tvw3AC7IIuwuazVDThdXBB+2EbE/a2yQPRZumdTRZ/hFxuoYJWcy7oWNASWBmvKuiea448rJc6S6aD2sX2/wDOyNhdTQeRXdaSWJoubZJGW7SMdlVpWOgft572UtxIwAPdO28G8eCquWoQp0gdlwG7yqJHV2TAi/7KuV+5vIB9VNuwqkk+bsqJPmBBTvbYxZVO94ZuqxkWs7L/AIuLGODWBovHlT3i6v2QPxTgghzT3abUnOcCKP3IT7+iwW+TFcoOeV7H7Q0nnPhOXnscoeV7nNI4v9xKvFJjNZL+/Feirkd8Ug3fe6VThTWAODrOayEX0/RydQ1nwGWGjL3D9o/3W2Euiumv+ltC8l2se0BoBEd/yV0d4+Z3HKrhYyGFsULAGNaGtHgBJxDuWBdWM1GNu6kSaw7JULObKV/9tJi6jZcfY0qJhEOObcfQKXzO/aR7pB7rzZHoE5p2N32BUKMQeDY9kgWjA57px8tUHH+VbFLG0PErSQ5tNzW0+f7pBl9V6ZD1LTOjliskYJHC8k/UHSJ+lapzHsJjJ+V1L2ym8iz90B1bpOl6lpXxzRNsjBpPHK40/rwyOWSGUSRlzXBdH0zqDNS0GgJBhzf/ADsg/wBR9Dm6Rqi1zSYj9LlkRSvhfvicWu9O/utrJ5Mdnjl6u30r3CUbCS05OOFswy3QLqB5K5TpGv8A6oj/ADtFuBPC3IyJAC0kDnBpcXk8er1rvbcbLsLmnIB5RGmdW4uJNjm1j6WaWKUF797Nhw6rvt790dBqnOaNzWjPIKy9JjOBrxOsDyrmPxz+UDFJgZV7HlxoDKyxvdCjQ/iypB4zd5WcdQWOpw59UQx7rz+FpZ/qRmatCztlc6mAV6mlc2QeaTyP2NJqz2U6G2dJ8WK7VQlJJ3CwTkVytWGP48W51EjBF3asOlgfHlhY9TrOXivafrGdYPyNpp7BRlcGtvt5Rk+mdGTWQgdRgcZvCrW/olRJDgSHV9sKp30lprJyClHuDA1xsgewtRslwaxhc9xoNqySrxw/StSihk1ErYtOy5HHA7DySuw6ZoItBpxGw285e+/qKo6P07+hg3S7XTyfX/2/9oWhTfA/C68MddZZZJE4oOI9kwe3Hz2lQ7JUDi1aSLiMgj8KO4O7X7hPsH+ZxUSDfF/dAYu9pwSf5T00HDQD7JUfQpGNt5B+yk0hV8m/FpW3z/CYGjQY6vNqRY13N/lIz47FMXVhz217JqLfpA+9qTXD39gkGf1npcHU9I6OQA2OaXjnXOmP6XrXQuss5afRe501x+ZjvusD9T/p2PqulcGingfKQOFWOXrT+vHIJn6eUSROp4/ldj0fXM1cLXtwRhw8Fcp1HQy6DUugnBa9p791XpNVJo5hJE70cOxC2zwmc4JdPR433yQO2e6vhftsO47UsbpXUItZC17CN37h4K0nvHwy6i4jNBcPklxay7auml3H6r8I1rwAsXRy/KKsXmii/j7R7rll1TsaPxdoIFkH7qQeRdE+UFHOTWcAclWtfgjcau+Vp7z9ToQJyyxivKsbqQeeUGH4x9lMUOLHfJtH2bg1B7dRQAFAeim/VgjJ4WeX98KiR7g7cxxbiiQcqZblS9YOmncQays/Uk5N8GqTOmIFEglUvkLseleLW2GJfDN70S4g5vldP0bpbNM3+omoahwwCfoHj3VHRulfBLdRqQN4FsYf2+p9f7LaA4otC6McU2pcfuJSyeMe4USQOSSfZK7GDXuFok5B7vP2T57H8pib7i0r9Qgi3OvgH+Er3CyPwU25w5bX3Cbc442164SDIAe76q+xTgOBxk+pUWlwGAD7mlLJHzAD+UjSBP7w0D3S2gZAA9RSTSapwakH0aNj7JBLAwHhx909nGB+VHcM0Dfo1PvbwXBBpZ/KejXGFEuPqfZOH0M/L6FIMD9T/pzT9W0zraGzDId3XkfVOnajpupdDqGVRwawV73Z5o/cLH/UHQtN1jSua+M/EAwQKpXhncT+vFdLqZdJMJYTR7jsR4XY9K6szXxO2EMmYNxYTRPsub610bU9J1Do543Bl/K8jBWfHK+GVskTyx7TYcDwVrljj5IUtj0GPVOLiAKPuiIp7HzG/C5PR9dZINmrGxx5ezg/bstrT6kOYHtO5tXbTYpcPk8Pr+N5lK1o5JRKfnBZ6Dgoxs4HJWMNX4NV6KrUa74LQ57jRGA1pJ/hZTx23kO10B1QGBykdS0NOcV5XNx9TjmZthl3ZpxVrZJHtBAc4eyrLx2FJG9/VF30EkCiSEnPJcBf/KA0zHNAbG1z5D2Hcey6Dp3RdRNT9WRGzHyj6vyqx8f+pysB6eN0zgyJjpX9gOw9VvdO6U2Atl1G10oyM4af9UZp9PHpW7IYyG+mURzyAt5Gdpw5t8hSO3Btv4UabxtBHslTR+xo9lZJiRvG4JbrwHNUS5p8H3SsEfKQPYII7ndtt/ZN8jf2tH2T7yPqpLe1AOHeiZzxVmx9krDq+X8hIuI8AJhj8cZ+6mK9T7FQsdsf/qVLcT2z7qQkOe/3CJkfE+KJscWyRgp7g69/rXZC5rDj7YUmhvcAlBJhxsVuHaxhMA7uRXsmyOG/ynDnf5P5SM4bWWgX7JxfGFGrHzZ9KThrPX2yg0tp7J6dWKJ/CgHNGGloUsclwPuEAJ1Dpmn6jCY9XGHtPkArhOt/+ncgLpelSAjn4bv9CvSAfakwIJuvY2iWz4NvCNZ0HqujcRPoJgAfqDCR/Cq6fotZqNT8DS72Su5G4t/K98cWnBIo+VRHodLFKZWQxCQ8uDRZV/y5DjzWHon6k0ED3SaGPWbstd8Sy3/cLA6hB14zNdq4NW1zPp2xkBvtS90vAqlFwDsOYHD1pKZWXZ728T6f0L9QayXfDBM0u/fLj+67von6O1bGB3VtfI//APHG7aPyMrsgxoumAeycMHfd+UrlaNqdJooNHGGaaJrAByiBv8NN+tKIaBlrQpCzyEge3XkD8pW/ttSJr39Ug53ofYoB9gJHnvSlwe9eqhYOHWCnF+f4TJKwRnj1CQO0eUvsD7hPZ/4pMGDhxtd9gn3AHulaYuaBlyCOQ1xyE2B9IpNi/le6/wApqaebJQbLAyFOPlJJIjtS7FJJIzMAHATPJBbkpJIFWnIz4UJDtbjHskklRE4iSwEklWVfKSSYLjhRlJDsEhJJAiTSaUATvIvCSSAsaxt/SPwraFcJJJQUzeQpf7pJJgzsEUoyJJJiJsArgJv90kkoEu5SHKSSYQmJAwSq9zgMOP5SSQFridoypxpJIBdims+UklR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5575" y="3766964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MADE BY: Karlo J.</a:t>
            </a:r>
            <a:br>
              <a:rPr lang="hr-HR" sz="2800" dirty="0" smtClean="0">
                <a:solidFill>
                  <a:schemeClr val="tx1"/>
                </a:solidFill>
              </a:rPr>
            </a:br>
            <a:r>
              <a:rPr lang="hr-HR" sz="2800" dirty="0" smtClean="0">
                <a:solidFill>
                  <a:schemeClr val="tx1"/>
                </a:solidFill>
              </a:rPr>
              <a:t>  	         Simon K.</a:t>
            </a:r>
            <a:br>
              <a:rPr lang="hr-HR" sz="2800" dirty="0" smtClean="0">
                <a:solidFill>
                  <a:schemeClr val="tx1"/>
                </a:solidFill>
              </a:rPr>
            </a:br>
            <a:r>
              <a:rPr lang="hr-HR" sz="2800" dirty="0" smtClean="0">
                <a:solidFill>
                  <a:schemeClr val="tx1"/>
                </a:solidFill>
              </a:rPr>
              <a:t>	        Zvonimir M.</a:t>
            </a:r>
            <a:br>
              <a:rPr lang="hr-HR" sz="2800" dirty="0" smtClean="0">
                <a:solidFill>
                  <a:schemeClr val="tx1"/>
                </a:solidFill>
              </a:rPr>
            </a:br>
            <a:r>
              <a:rPr lang="hr-HR" sz="2800" dirty="0" smtClean="0">
                <a:solidFill>
                  <a:schemeClr val="tx1"/>
                </a:solidFill>
              </a:rPr>
              <a:t>	         Dario T.</a:t>
            </a:r>
            <a:r>
              <a:rPr lang="hr-HR" sz="2800" dirty="0" smtClean="0"/>
              <a:t>us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9528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r-HR" sz="2800" dirty="0" smtClean="0"/>
              <a:t>Dear Santa the Claus, </a:t>
            </a:r>
          </a:p>
          <a:p>
            <a:pPr marL="301943" lvl="1" indent="0">
              <a:buNone/>
            </a:pPr>
            <a:r>
              <a:rPr lang="hr-HR" sz="2800" dirty="0" smtClean="0"/>
              <a:t>        we were very good boys so we want              	some gifts due it so here are our wishes: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Dear Santa</a:t>
            </a:r>
            <a:endParaRPr lang="hr-HR" dirty="0"/>
          </a:p>
        </p:txBody>
      </p:sp>
      <p:sp>
        <p:nvSpPr>
          <p:cNvPr id="4" name="AutoShape 2" descr="data:image/jpeg;base64,/9j/4AAQSkZJRgABAQAAAQABAAD/2wCEAAkGBhQSEBUUExQVFRUVFxcYGBcYFRgXFRoXFBQVFBcXGBkYHCYeFxojGRQUIC8gJCcpLCwsFx4xNTAqNSYrLCkBCQoKDgwOGg8PGi0kHyQsLCwsLCwsKSosNCksLCwsLCwsKSwsLCwsKSwsLCwsLCwsLCwsKSksLCwsLCwsLCksLP/AABEIAMIBAwMBIgACEQEDEQH/xAAcAAABBQEBAQAAAAAAAAAAAAAFAAMEBgcCAQj/xAA/EAABAwIEAwUFBQcEAgMAAAABAAIRAyEEBRIxQVFhBhMicYEykaGx8AdCUsHRFBUjYnLh8TOSosIWgiRDsv/EABoBAAMBAQEBAAAAAAAAAAAAAAIDBAEFAAb/xAAvEQACAgEEAQIGAQIHAAAAAAAAAQIRAwQSITFBE1EFIjJhcYGR4fAVM1KhscHR/9oADAMBAAIRAxEAPwDHDWXPfJolcyq3MCiZTxULpuYOAgj3KECu2vTFO/ILiSWY8h0g2IMiOiZfizq1CxU7s5j6FPFUn4mj3tJrpewfeEHhxvB9ELruBcS0Q0kwN4E2EqSUnuYzwiayu1we5ztBDfCA2Q5+oeH+WxJnoojsQT/iPkmUkvzZviiTTqF1p8uPuU3EYgdwwDUSBLtREB2oiGgXjTp369ET7BVMKK1b9rp9404eroHKrplp3sd4PAquVsQXbklLbuVew6Pyxv34EKqdZqcYA4cOg3+CjBXD7NM4bhcbrqNDopVWhpF9TmED65LZy2qxcIOctq8lZpVLwUSwD6hYQx5FjI2FuXXdDa1QF0gR9fBF+z+Lew7SHAj0G9l5zcfmR5Q3PbYX7NUMQ9mtpbpmHF7i5xjkOAujL3AkgEEjeDMKNUrMYxrmksY8+14dJjcTPtbWibhE8i7MHGXohzASR3kO0WGsyeNgVXj+JqMUtrfua/h925SS9h7s3kzMRXLKhLWBj3kj+VpKrdahcgSVfsD2Brsb4WFxuNTnQDzIvOlS2/Z/iAC5zWAj7uuSR7oCGXxeW5uMLQ3H8MxUvUyJP+TL24RxmxsCiGUZeBUaXMdo0kEggeKPCbgyJ4fFX3/wOtp1EU2yYgu/QQFFr9hMQ0AtaJPBrxK5+q1uTUVcao6en0WmxP8AzLK7+yNBmJ89vcmMRiYsN17ii5pLSSCLEFDq5Kj3zkqk+Dt48WLGrhFf39wjhsa9kOa4yOE2PQhF6GEw+MYYApVo82E9R+kFVCjULVJw2MLXammFsW4u0ZlhDLHkYzbJHUXaajSzk4eJh6j6lB6+Dc0Tu3mLj15eqvuC7SU6ze7rgFp3nbz6HqhOc9nH0P4tFxfS/EPab0eBw67eS6eD4llhxLn8/wDpxs/w3FLrh/br+CmFy51qxYDCUa9RtOp/DLzAqN2BOxc3YieUIJjsGaVV9N27HFpjaWmF3tNqoaj6ezh6jTTwP5iOXJa148rglUtEqHG1bjzU2hX8Z8kM4hSqR8Z8lw9cvn/RXh6OHVblJNpKYEYrYNzRJFlHUx2YaiNQJb+EFdOq0yw6aJ/q1SB8EUZSq5DcihuqHRBhIqRl2CdXrU6TYBqPawTsC4gCfevMzwLqNZ9J0F1N7mEjaWmDHuTPVV0hW3yR3OXC9XiXJ27PISQSSQmhXKMRQY1/ed4Khs1zdJYGlrg7U0+Im7Yg80LSSQqNOwnJtKPsdNeRsUQyXGNZXY+pJaHAmDeJE3O1tV7ocumr0lao9GTi014JlWmNZ0zp3bO8dY6J+liiIHAbRwneFG1SGzyt6OcnqDUFe56y6ZBgKuNpMw7KVMNbVDhUiDL/AAkOdOx8Nt7BfQ2TZc2hh6dFrQ0MaBAJIHEgE3Ikm5WUfYdkrX99Ue2QwsDZPh1XdtzEArXq1SEr6bGN7qEHCw+oXD3gEg7H3prEutJtBUGvjAfInjsfD0639EG4JRO21WuHsy1pG4OqNxA5KPV1NqukgMcIZHAi4J5bKPWx8CZ3ibkuLhFgBMc1HZXAra3HU2btNo2h0QguxnRUs97JCpiSatQtLwDxaAeF+E3uVTu0DWUaxZfSLSeYsb8RPFb3m+Tsr04EeKCXcgLzus37Z9kHOY/S06aYEOceHEgGDB5IpYWuR+n1jgzPH05FlFcSE9icFUw94LmcbG3kolPEuqSdNhy3HU9EGxnVWqhOvDEXkI1he0dbD6OLSNihmm4nbmrIcPSDNdUiALN5kjYLKcmklY21GLcnSIGIOGxEuDXUH7lzb0+pLbafMe5VnNq4qVnvBnUZnnwn139VOzLG67NGlvIcep/RCnNX1Hw/RSwLdPt+PY+X12sjmlth0hgsXJapBK4MLptHO3DEKXSb/E9FGi6J4HDaq0fylcD4hxNfgtw9AwpLqs2HEcifmkpQWDqhEmNuCl0cWW0oIBaSePGOKkfu3+n3H9U3VynjqHuQb10UelNO0RgA1wc19wNQIBEOF49/FMuqFztTjJJknzMkrypTIN1wiXuKfsFsv7O1a2HxGIp6e7wwYahLgDFR2lsA73QlSsPiHCnUaDAcGyOcPBCirFduz0lSR09sHgeo2XK8legIjD1u90Sx7WMYWEsfVloDqZGhrGBwI8Nnl0tM7+Hcyhi9QtWeT4PV6F4RC9C0wnnDnu2Oix1CeocSfgQncGBqE7Kc/szUGBp4sQaReaRIcCRUu4NI3EtUaw0gumwvHiHS+6VdheT6c7G0MIyi4YRjWtDgHROokMafETfiiGMxQ9niqV9kmLFSlXNOdPeMgmzv9NrTLQTpFvVH88xXd3duZ8+nvU8m1FWUqMdz29eCNjM6hj5MBvEnaZj0t8VTs07ZaRrDfasATsOfMdCiLMG6o46rBzdLr7w6QfyTGE7MBriSC6QZB9mSdwDsYgKdzKo415A9LtBiagkMcNV5iAYNj67epI5KQe0VaXl7S0O5CdjPpzkbGVaKGAGnoBA9PoIJm9JlIEvc1oPEkSV5SYxY4Mfb9qDaTIdNog2J4WcOIjj0U8dvKdUWIJcI6C3uIN7H4rLs3xGHedLXNJ6fKUKp1X4ao2pPgkdY/XyVcMj6ZFPEl0b4Mlw9XC6C1up83IHLYe9VLKewgo1C8gRe1if6Sq9k/ad7nB2o6Ra5MSAJVyxGcamNIOwPmSeaa3F9iluj0UPtHkXd1SaYGgmw5dCg1XBVXcz6q49oKROHc6Yggn3/AN1THO6n3rtaG5QuKSrjoh1M3uqTb/YxUyer+FMVMnq/h+IT9VzvxH3qA7FSSNRt1XRrL5a/j+pOpR8IdOSVOQ/3BNvyaoOA/wBwUU4uZ396477qhe//AFL+P6jF+CS3LXhwmNxxCNUGBuKEfgKrLa3iHmPmrMw//JZ/QVwviDbkrfhluDor2LH8R39R+aSWM/1Hf1H5pKddAPse7xN1HpvW7kPevHVHfhHvSKOruIeJB9FGKdeSCQUqrdvIJ64OfPltjQK8Xq8hELH69JojSSR1ifgiWFzKm2jUbBDiyAIkEkiZPKL+gQjVspD6jO6DQJfqnVtDYI0734GUuUbpMpx5XBuUaXH90Rk/hntF3AOgjwkkTeTtwtH/ALJiF7CNk6dOwt2gzKlWe00aTaQAAIaIBIa1s8/uzfiShQSAXTWrIx2qkFObnK2TP3lUNPuy92idWmfDqiNUc44pUtk3QpSR+eytfY/sjUx9cUqYAAu+p9xrdtR/IcVnC6M75ZevsIpzWrHV9weC/ONXLpzur32tc1rgHwQbi/Hy9Exh24bKcL3dKNUS95jU5w4k8AOA2Cq2f1n1H06tQh1N4JDmmWgkcOo2SclNDsapljwdVjfFUc1s3lxA+aktz7DE6W1WOPIOB+RWeYjCUn6a1cPqa3Q0X0gAaWgAbmyC4kOdW00qJoMaQNgCT0jdSUkXJbnZeO2nar9mo/wgC4yL7DqVmdXH03s7+sX1qrjYOa40x5cLclf+1mW99ggY8TSBtvFr+iD5N2Za9mkkgDgII57HzXozSQz0rf2KzQxvfVGNbSAbxsN53HL3oxneUtZTDSJkfV1csD2ZpUxq3IFrfJVntZihELd27oBwSsBZLkx7ziADI8jx8pV6w+BeOHhtHJVbslXc43vv85991pODoWVHbJJcFV7YgjA1CJBbpJ6jUBF+Gyy2vmRcIhbP2xyQ1cO6nzM8trrHMXlb6by0tIIn4LtaGbjHac7Mk5WyOSQJc49AoTnXlEBlxd7RA8yvH4Bo+9JXUlGUhClFA8AlelsJ59Hqm+66pMoMYmeUxceYVpc6MQz+kqsU2eIeY+asOLfFZh/lXG1kXuX7KsIHxf8AqO8ykvMT7bvNJKXQLXJOxzA1wGyjuTWa4oF7SOAvzlRzjxyJU8YOkdTJni5PwR8Z7Sba8aSC2TwM7eidNdp3BHUXPRMOibJ66ogm+dyOUk/harWuBcwPAmWkkA2I3bcXv6JlEKErL2HyfDYirVGKeWMZh6r2kGPG1vh+cxxiFWkTyX/7bgfwam7gJtsJNz0QT+ngZiSlNJ9ESnhC72QTwgbkngE9j8qfRgPBBi4I2m4B5FHuyed4ak6n37HDu3lxc2+raARwI58kYznNMPinl8gOJklv4RsL8h8kiWWUZVXBXjwY5x4fJn4anqdNEcZl7n1CadJwa4wwBpM8tuJglTMn7N1amLp4Yscyo94bDmkETu4g8AJPoqE7VkU47ZUEOx3YSvjqgFNpFMEa6hB0NHnxdH3RdfRORdm6ODwwo0QQ0Xc6Je93Fxjj04J/B4WlhsO2lSEMptDQOJjcnmTuSojs2I+6vHkgd2h7L4es0ioHuJ46yNr8EFyzs4zD0zS1PqUyZDDEt5xzRjF9oWOZDiGOjxT5X08xyQHFte13gcWx6t53B6Jb46Grns8o0KZqd0dJDpc0bFrgbt6bg+9ExkLNQJvHPYW/RVTNszD47z+FXYZZUb7Do5z8ii2RdqhXoOa4xUAM9eoUWSPNouxt0kFv2VtXDVGi+5HoSD9dFSMLiKuFD6sjQ2fCRctF9QPA7onQ+0HD4dvdua8920tLhBbLWkEETPPhus5z/tBVx7opse3DtsIbYu/mMx5CV6GKTq+BnrRimuzVKGfsr0tTXNkibGdws/7VOLqkA9NkGwGCr0/FThoaRJExP4ZNibGw5qwVafeOY89NQgxyJvsmrHT4YiWW1yqCnYbLIs4XMf5HxWqZTl+wIVV7L5fEfA9OS0TLmQwWT4LkmyS4IuY5OKjI5H6+ErKu23Y7u3ah96ed4BkD8JiB81taD9o8n7+nb7smOZjnurMc3F2RzjaPmqtlwAlzo6cUPq0W8Crz2g7POFRwLXEN8JmSQZt6b7qr18pI5rtY8m5EfT5ArqQ5pksCJ1MsdyUZ+Af+ErZfgYmvchgXRfG1PGzyQ84Zw4FS8UfE3yXI1i5X7K8L4ZDre0Ul7U3SUqPPsHOdIulToOcYaCfTmjGFy/RhxitdNze9NI0p/iXpzqIiNMEieaFPxTid9tuiy34GJRq5P9f1GXsIJBsRY+i5XdR5JJNyTJPUriEQD74EkkkvGCAU2ph+7YxxILniY5A2E9bbeSiMqEbWSmd1jRqdD/djQDxkj3AEfMol2byOpiqwps4DU4zAawEanX89lHyjL3Vz3VNpdUcRpExYBxcTPAAc1fm1KeEpGjhxvapUIh1QgQZ5MngsbUVbPK26RaP3gzD020aR8NNoGqIc4yST0JJKbGZO1NqAy5shpO41CDfhIsqSzGOc6EWwuMdAtMb9fJTObbKNhbst7dGq9zHCC3e/Hbj5JvHdsw3W0xcGOm0H4FVyhh2jVA9ol08Zd9Qhea0HBsCTJ2mTCNTM2lkxlZtem6DradxM8J353lR+zmZVqb3Me41KbB4S69iYbfeeEdFR8vz6phcQSQSx3tN4FoEAjqArdlObMqumi4EEAuabOAB4jn+qMBk/OcxpODmlp1e8CDzQDD03B3e09xG2xncdeaIZ3gj3kD70fEXUrCtFNui1kqfDGwdoDuwFB2JdJLRU8ZaRqa183tMEG8ckaxOAwzabTiMTNNvssbDZAG0NvHkUCzVgaZAFjPqor8PrIIj9JFx9c0Fbn2UQybE+CdUzdtao1tMBtFtmiNIHDbgrTk+Vh1XjsL7jkq5gMGBUaDdtt9htaFoXZjA90RAkGPMGybBJPgROblyy0YDKAxjdIGyNYdkNC4w0aV02rf1TyZtvgfSXLXLpaCcOpA7gHzCruc9g8PXBIHduPEAefoj+Kq6QoGLz+nTtqkx7uhRRm48pguKkZnmX2WYkBzmaXAXAnxHyVDzHB1aRh9N7P6mkfML6Py/NBUE7Tt1Ck4jCseIe1rh/MAfmqlrMgp4InybicQoeJqyRHJbV9pf2X0+7diMK0MLAS+mLNIEkuHXosTey6Tmyyy05BwWzhDaS7hJJCOcZT7vUxryWl0OgkNfocdLo+InZcmi0cAvcayB6qXgXDUR9bpDbSs6GKCc9py2vhe50lr21ZMvEOZpjwtDIB1Tx1cNroY+s4t0xYdL8yi2AwzXgyBIcbo/kWHphztVNryIgvJ0iTHMAnzS3kUCrFop5UndWUQUjyKeo5bUdsx1zExAm1pPmFo+JdqkBjGC/hY0AGTMeHmAEBezuq9TgNLTHXksWob6Q6XwpQ2uUuH3/AAyq4zAupO0uieMGYXuBwL6tRrKbS5zjAAEkovisC0NcSQSZP4jJ8rq5dgcjp0GNxbpc46+74aWiWlxHEkggDkqMc9y5OXqcPpS4/RIw/Z6nl1CDD8TUaQ542YDu1k8I4qu16pcY4Izm2JdUcTzPwQ+jg+fokZMm58GY4bVycUaRaJ2McuM2t6opgqcC/HdNso+L5/AWUhjo8zxSxg8DpHP9FHrVwfr6svXPtuhmIdciV5s1IDdoCCD9eiOdg6Glk/jN7bCCd+sCyDYtjXeFxjVGwJO/Lcq65Vh20sMAz2RaSIJO8lU4/pJ8q+Y8xuYDWP5T8AuMdiQTbp8UHzYlskcTHoN/inMFiNbB/KlzdjYKuT3FmfRS8FhQOHG/lChtNzKn0MRaUlDnyg3SoNGk/X1ZWLL8ZBA+vrb3KqUsVLfX6+SJ4WvDkxMS0aLl+NmkeYj6+BTTcdJtwI/NAMBjTpgcVK2M7fX9k/dwLpFopYkEfkpTXINl+J0iSJnb1U84m0jfoUaYuSH3u8lRc4wEVo1TIBEdLX6wrJneLPdENkONgfnKpeMxby3adPGZOkzbrcn4L0jIlswgFKjIa6Wgw+RxEiy9o554AXOMxyhUrFdonABjZFjqBuOUCeKH5hn5AAnwxMn65Ld6R7a2XLGdogZb4S0iCCJBB5g2WC9rKLWYuoGBobMgN2ggH08kXd2leKpc0y0n2TtA5clWM0M1XOE6XGRO/lZCsm4PJglBWMSkuJXiMRR7mVA06j2O3Y5zT5tdpPyUNlYtMgwVbPtLyk0MyxAJJDyKgJAEiqBU4W3JFuSqBS4cxGW0wjRxhbJF5MmeoRDBdpu71aWiXCJJB334cUGBAb6LgOtMIHji+0Xw1OTH9LCz+09WbEDy/VTz23cKTgKNDU4AF7qTXGOk2CrBek25uYWejB+DJavLLhysJPzx7hGlgN7hsG61XANLsNTaRpGhkDh4QI98lY/Rw2ow0knoP7rQsnztzKdNr/E5rdMk2AB8MW4CAvT241RkcebO77oLVMu6Lx+BARxrJa3aXRYH3pvHU26Tb/KlRjtcALC4PXUj6iUbGEYBdjLc2t+ZCkZHlZ7svI9s28hZT35dIg/JUwXAqT5B9PBM0z3dOOtNv5hcVcuou9qjTPk3T8WEIqMoaBEfE/kvW4CJuT+XvTBZWR2PwveF4ZUaSItUkDyDgfmpzsnZoaxjyIIPiZMxa8H8kWdgXcCPUX+ELluFfxaPOY+F1plFVzPsnUf7LqbgJ+9Bv/UAhmI7NYimIbScRzbDv/ySr66gRuw+YE/IykymCbG/LYj8whcEw1NozWpRew+Jrm7bgj5rui8xtutKdr5kjrdMPoMd7VGmeugA+8IPRXuH632KVTeQY6otRq3HoimKymhwZpP8rj+coBjoo1BeWuBj657IXBxCUlIs+ExYA+K7rZxtKAYbG6mGDeEJq5g8PIj1XnKkCo2y9N7QO02IiZjqVLwfaSQA4RHFZ8zNL3P0FObmZIsd72915RRkDJFsx2fbnibdY6XVZr4oWMnwnbhubn9FCqYk/Rncb/JDa+IAbqLvCLu33/QI27BSJWIx7fbcRtJvw5qpZxnpquhtmjh12+vNR8yzgVHBrJgfHf4IRTcvUMXFUEe9TlPxW3CgsfJhGsJRgBKl8pfgTyP7EL9zHgfgkrXQy17mgtaYKSX68ir/AA7D7f7kTFZa3GvqGXvLKcB7QS2KIbJIP8skweqp+Z5Q6ib3adnDY/oei1nCZ61mYBzGBlJ1WiDtEEOoEkfzNqH/AGjkona3K6LqdWo1ukMcW1mAbEO0940cCHbj15r0Mji+OiCe3Lxkiov3T4v2ZlLqfhC4c5OVHQYFwNj05physRA3R4UmtkpQpuW0Ze2eJA+K2TpG4475JFiy7LxTYBxNyeqnMYu2NT7WLluVu2faQxRhFRQ9hMyqUyDJOkEAE2giP0PmArDktf8AaqlKiyS8kFxiwAnUTzgR52VOx9aIAWqfZJ2d7ug7EvHiq+FnRjTc+rh/xTcULOJ8QnCLpLkMYinocGaHBogDSASbWG+1vPy4xu/Gq4cwdWOk+doAVjq0hJPE8fy8kz+yA7idj0tcW9Fccawa+mJjj9D81w1rTsWnyIRWvRkQLfFNMyimd2g+YEnzK8eIjaN4AnnyHn16J4YNSTkrYOkEHo4t/XkPcu8Jl7wDLuNgTIiNpN14GyL+754JutkgeIMqeys9rtLmB0bmmZiTaQdvrkpmHqNeJaQfnyuNwtMsDNyYNHNV/O8S2m/QNxv+iuuY4kUqTn2tt58AsvzMuJJmSblZJ0FHk4r4mdj8UHzxhNI2u3xD03+EpurWOq+66bj3NYWnxTuHXtO3uQcS4C5i7AmDxjm3BunambNc7SbO5jYneERw+R9/JotIIG27fQ8EAxWWVaNb+IC0g8eXQpOxoapJhSk6XWsBxUym2wvxPC99vgg+CwlcezTc4b2jbj/hEGY9rDFU6LSAQZhbFAs6rYnS4gRIafgJCpuc5qXhzAY8RnqBYfJS80zcmpUFM+Bxs4iHETNuXLyQR9KHJqRngZw266dZOMpQVxXbL46rfJvUR3CtgeaK0qziWtbcmAAEM1Qrv2Ky6myKrofUJ8LOXU8knI0lbL9Mm3tj+y/ZTgdFCm10ag0T5kSvE0MCXeJ1S53jZJTX9i1pX2ZS3HUP2nvYcGgmxguiYknbUB8VexmdJ+a12sOujXLgbWJe2HCOpLlnGIBdVcwt06ARHODxVm7AsfVr0XubpYx7QXcA1p6mbSUyaSVkVbtyb7T8dvz/ANFIzPDmjVqUvwPc3r4XEfkoJRntE9r8dVJs11V19raoK4rMwsENNQHnIPwsq1KkuDmQg5LtfsEgI5kOCLjrOzdup+ioFOkwbEOm1+vRWjC0gxgaOASs0+KR0vh+m3T3S6X/AD4JrFzWxQamKuJgIW6uXugXKljCzt6jULGqXYdyPAuxeJp0m7vcB5DifQAn0X0VRw7aVNtNghrGhrR0aICyn7IclDKlSu65a3Q3kC+5/wCIj/2Wm1MYrcaVWj5nVSk51IaxOKDd9zsJAJ9+3mvXYgACYJPBt58unVQsW4PgGI5xJ9Jt7/coxwVPg0jqHEH1umE4ZpmdxHRSmNQbB0yGkFzpMxeSBw33PH9VIGYODw1sO21G9pk2jcxFuM+ZXjGF2hdoXVzKHBrpYLS6JEn7oP5/5U/D1muHhdqHOZWoBjwaolfLQ94cYgb2gnnJG4+rqYEzjMUKdNz3bNBPu4eqIwqHbPMQHCkyAG3McyLD0HzVNrVZT2Nxhe9zibuJJ9TKhl8pDdsclQxWwoevMBlTnvawCSTAHE/2TlXEtaOvJXD7NsNre+ppNhAJ2E8B1XkjzkWXKOzrKFAMDRMeIjieKqXabCMqOLQNXTiPJaQVn+bYUOrGxuTfimvhC0Rcjyb+HMbXmPh5qfi+zVOs2KtMOBsCRcA3sRcIxlWDhgBM2+giuFoANgmTaJHLh8kMKClwZPnX2MP1asMQWndrjdpjgeIVfzX7J8ZTuGNfA+6b8OB8/gV9BNbA4dY2XpaDyR7UD6j6Pk/GZW+m8te0tc2xBFwh76Xj9F9OdqewVDG3I01AIDh+fNYz2w+zutgnBzi11NxgOHqRI4WCBxaGrIpUimMZefcrt2Tpsos72qY1WE8hclVGIMxPRGMBiBVqDvXBoAsI8IjYWU2VNo6mkcU/uWf/AMmrG9Om3R92QSYSTjM4oNAAe6ByAj0SU36On8plAzSpM6iTzNz8V3++qobDXFv9JLfkUPXi6jhH2PlVlnVWOuqkmXEnzMlcArkKdg82dSaQ1rJP3i2X++V58dGRpvlkeg+HA8iPmrf36H5fm9N7v4tCzrDQSJdIgHVNrrxmKDhI4qXJcnyjs6GSxppPsdxLy4hoRDBUAwW34lDaL/FKm060pUuqL8VOTm+zVexVcMwg5uc53x0/9UVqZyJ0tMu5TYeZVH7O503uQwOGpsyJvuTMcrqZUxTXGXX+H91RB1FHB1FvLL8stj8xA3P6+5Osxap7a+mSwuHucD77ohQx5gTBPGDt+qOyctVLFdVNw+JVVpZq0WJj5328/REsNjgennZEmeLGa8ixF/X4L3BUYMugkcePK1vCI+7sEKoYudjZT6WIstMoNNVQ+0HNtLG0Qbu8TvIeyPUyfRHmYu0kwBv5DcrMc/zMYiu942Jhv9IsPh81knwZGPIOdVTbpNm8V0yjqcALotTywjhHzQKLYxtIrNGmA4l5m9h+a1XsHnFI0G0mn+JLiRzm8+UR7lQ6+Rtkm/vsrH9lZptdXuNUNgnfRJn/AKyiSaYEqaNGcbKl4ek19Yl3EnmimK7c4RtQ0zWZOkumRpkG7Z5wg1eqRjXMbcHxCOAcA4fNenJGQRaKQgb7qK3F+1MRNr7GbGBw3TsgtuJMcIVRzzE6X6dUaWyfFaeMcklSdjGi6DGEaSNLmOMSLRO1vJSqdaf8Hz+RWeYPOSGOh4DWkaQLnUfZvyuZ9yNZPnc6GHhYnVIvEbe5VRkmTtFulQ80wDa1JzHAGWuAkAwXNI47b7p1tYEb8B8VxjK+hhO8cUYNnzHmWCNKo5rhBBjz8uai0/d6SUazrFtqV3k+IF7ncpkzI5eSjZw+mGscxg0kQ7eZ5yonLmjtwx1HdfCIgc3m/wCCSjCrS/mSXtv5N9T7x/krWldCg48CuUtZ5qvk46ryevpEbpuV6TK8XjHXgkMxzmtDWuIG/rO/yUnBYkmyHJ+hidIsPFtPNp3B9QLoJRTQ/FlcZK3wEhiYTox8DdBXVySvdZKX6RStY10Tv3g6ZBg8xv70Xy/tdUYfH4x1s738fVVvWV22si2oQ57nyzR8B2lp1BY6Tydb+xRanj1lP7TaE7gc/q0jAdLfwuuPTiEO1npOKNZw+KGrVJlS24h0yHahvpcbe8LPsD2wY6zpYfe33hWHC5qCJDgRzBkLOUBSfRc8Nnew0lp2g+yPXijmDx/OPRZ7h8WNQPLbpKMYfM+q1SMos3aXNC3CPDd3CPQxPw+azSjji0yP7Kw5hnIqU6rJuwD/AJCVSTiEEpWx0I8cmkdnn0a0OENeNxz8keqYRZBhcwcwy0wVe+yfao1Xd1UN48J/JU48ifDETg1yFcRhbFUnGYd9Ko9tLUJHCZg8JHBaUcNLT0VLy8iri3m4AsOVrL2bhA4+yrdruz9RtUNpsJ0sptcReX6A55/3OI9Fb+w+R4mm3VUqETGoOHja0cAZNjb0CPMoNaSTcnqnG4nwkbWO0yYmD8FC53wUV5Cjse0OIn7s9bLKu2WaAVyGEXtEyN+fBXHK8bprkvJAIc25gQWmTO4gkbLMu2uNYXy0X1SYNoPMCwnlwRRVgt8k7K8/7kCSZM6mg3AJ36FWnJsxmoTraIAM6TYkA7jbZZRhswaHn7oIFgZ2PUc4PopuX5iRUnhsYMgzyTVaAaTNwy7Nzrs+WWBMQ03PM8DaQFJ7Y9ohTwlVzHgOAIE89vXiqFgM1osYe8e5rwDpGk3cB+LkdvXgqf247Ttr922mbNaS659px29Bb1Tt3AtR5A2YY2Xb9T6p/D4qWwdkCfVTrK3hHmluHBbj1DjJslVcMNRjZJeMriEl62ecMb5Ay5KSSeQHiSSSw8er2EkljCR0F6kksGHiSSSw8JcuSSRAPo9arDkDiGiD94/kkklZvpKtJ9b/AAy10yp1BySSWLYIe89/Wudnf9UOlepJSLcnj8I6aUWyNx75nmPmkknR7JZm1NHhPl+SzXs649+8TaT80kk/UdImxFtqmx+uChBx7t1+B+YSSXNZSUntDVIqbn39FRMa4y71SST8IE+iC0I72c/1h0I/NJJUMWXHt5TAwLSAAZFwINxe6y1ySSY+wF0clO0vZPokksZq7EF6kkiB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05313"/>
            <a:ext cx="23336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7" y="458112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447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1. We want peace in the World, without any war because all people deserve to live peacefully.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Our wishes: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49391"/>
            <a:ext cx="2552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data:image/jpeg;base64,/9j/4AAQSkZJRgABAQAAAQABAAD/2wCEAAkGBhQSEBUQEhQUFRUVFBUUFBQUFRUQFRYVFBQVFBQUFBUXGyYeFxkjGRQUHy8gIycpLCwsFR4xNTAqNSYrLCkBCQoKDgwOGg8PGiwdHSQsLCwsKSwpLCkpLCwsLCksKSksKSwpKSkpKSkpLCwpLCkpKSwsLCwsLCwpKSksKSwsLP/AABEIAMoA+QMBIgACEQEDEQH/xAAbAAACAwEBAQAAAAAAAAAAAAADBAECBQAGB//EAD8QAAEDAgMFBQYDBwQCAwAAAAEAAhEDIQQSMQUiQVFhE3GBkaEGMkKxwdEUUnIVI1NigpLhM7LC8OLxJGOi/8QAGgEAAwEBAQEAAAAAAAAAAAAAAQIDBAAFBv/EACQRAAICAgICAgMBAQAAAAAAAAABAhEDIRIxBEETURQiYYEy/9oADAMBAAIRAxEAPwByFBCupyL6Cz4iiq6FaFAaus6jlACvChdYCIXAKVOVdZxEKIUqYROICkBdCtCFhOc1GpM3Hd7fqqVBp3D5JjDj91U/o+ZQboaKtiZVSruCpUdlbOtwAOZOgRsFWxetTzuyfCLv6jg36+CphhuD07uCPXpFjC3VzzBPV2p8B8kKnhxU/S3dbFpdpm8EnItx1RMrlWmZF9bg94MH5K2RUTIs5QCpyLgxdYp0qZRG4Zx0CapbGqOOlkHNLseMHLpCQTuCwReei1MF7NcStqjs9rFly+TFaib8HgyluXQDA4INFkXEngiV64AWVicWscbm7Z6r4448UAxVRIPKJUqyhLfFUjFJ2yoClTCsjYBMNXFqK0K2RUPKAhqkiBJ01RwxAxzgQGD4jHgLu9B6pbGSFcNWdmh8bzS8cMoB0POxF1bCYrPqC0kZgDeWnQg+SrizL8g1czL3BzhPo0q+laODaQHm7/xQTdjyhoPlXQl6OMJNxun3Hc41kcOiYD062RcaOhTlXB64uTUAiFaFXMpboVwaCVhp+kI+F/06ncz/AHJao73f0j6o2GO5U7m/72pJdFIL9hUuVMKM5D/haTk6nQu+yC54qHIPd4x8XMDpzKaxVUhgZTG+TAHBoj3j0CWTKQxOxbFuL6pa3hLZ5Cd93fwHirYquGNDGwLf2t59/JRXqNoDKN57tOZPMqMLgr56mpOaOA6nr8kqY7jRWg6Nwty2lvMjjPX7o+VBpnO81OA3Wd3F3ifkjqsejNNbIa1XCiVIKIgRlYhNUtrPCTJVSlcU+xozlHo9DhtvSIKfZXzLyGaExSx7m6FZp+On0bcXmyjqWz01XCSFmYnBEINHbjuK0KW0GvsVHhOBsWfHkMk0FHYre/CAiyC/AJ1m+x/i+jLZRVuxT5wxCj8OeS75LBwPN5yu7YqCoW88KwnalAob1Vzjo0Bo7zd3/EK7nwC46AT5KcDSLabZ1O87vdc/NI0Vh9i+GpF1erUOjctNveBLj5ujwVHHPUe0cSGuPJrG3HiXEJ9lPI2wJ1PUkmUDCYcUqZLoklz6h6kknwGiSqLXZXEtl1Ng+E5zHBrQQB4kjyKq2uM2TyPAxqAeJC6nSL5IMF93u5N4MZzPM9SuDACXASGjLTAi8XqOn0nohyoMsV6DBXAkIzKUgOGhAPmrfh7WuE6mmZ+DQqWkItPR3cPmESk3gRI9R3I5wJDXEXBFiO8W6FFyQ0YMSJ07vugtxBLXn4SAABYvIcDbk21yi1KJJDdARLjybJEd5gouzMP2naOiwpjKOTQ9oQcl/hfFDfIHs7Cw3MdT6DgByCa7OGuLQMxjXoDE9ExSo2KYwmELp4AanlY+qSTQ22zGwuzYJqOOaodXcB0aOASeNxYccjbjR0XLv5G/UrS2vne7sqYyMFnPOpHJo4nqs5zW0pZTu74nm8f55AIJnON9kUS7MQ6AMoIaPhudTxTCDhGQDZwMwS73nGJn1RlaJkn2SuXcFyYmzlygLpXAJXLly4BIKNTqQgSplCrGujTobRcOK0KW2ea88HqRWKjLDFmiHkzj7PSt2s3iFf8AaTF5tuJVvxSl+OXXmyEpXKSpW0wVYvjfcyj4nNb/AHOAPonqlQNEkgDqszaGKDMuk52uyyBZpuT0QGYoOMuN+7MR0DRp81K7ZrhifHo1P2gz+b+10fJL19p0HAse603BDgDHA20StbIRvjEEDWAWj0ARqHs7TqgEMqsGoJv3HLPzTNKrHjGtjlTEB7B2JBzS1rgN1o4u8Psi4bAt3aRMCN95tDB7x8ZjxT9DANa1rSX2ETkAnwBgKj8HTbnqPqOy7sDs7ADSb3MlZp7RfFpmvsrJWD4ZlDHZW9RAIMcO5ODZLUH2da0U3NzaOknKQSXXuPJbLWj83oVgblHR6qhCS2jHqbEB0t0UvwYo0i6QS6RkMwdNfutHGYhtNuYkG8AD3iegWHDqrjL2B7hABmGjgBb/ANpoucvZKWPHHpbEdsYHcp9n7pBc+TJ9426iU77M4Ldqk8aZHq1Pv9mHhlNpe2GAgkk/E4nl1W9gtmsDLRdsHKZHeqyzRWPjY8cCvSPNUsKH5r5WDXp9yg4jFiQ1sNYNB1jU9Vt43Yxl2UgDgJ9TKz6Ox3B3AngAQeaMZp7sx5MTi6o89tNtR1QtaMjbS46kFoNhwCUNJlMTbWA48Sfy8/Bem2tsSoXyQL5YE6w0Tug38bJY+yNSoczxAkHgXGLgcmt6BFZl7Zz8Zqzz5b63JVSvS1PZOprCTrezVUfCtUc0Ps8+fj5O6MUGy6U/V2S9ou0pY4QhVU0+jPKEl2gMqCiGgVBpFNZNojgolXNIwFAolCzqKyplXNAqmRcdR2ZcCoLFzQiAsuULkDirgsqq/ePaRI+GSQBwgQto0yofgw73h46HwKWWzTgnwlbMmhXZnaQR72UjSzrEXW1sWl+HNSzXtcczA5oOVxs6XRLhyCSrbJMS12aCCA4XsZs4fZMYfGtdImCDBabEHkoPGpdnoS8mneP/AEZYwCY4kmNBfoqUnFhyk7p90zp/KfoiQpLZsRKpRh5v2FzGNfVBxFMkh0udlkhoNi7gfBBrOyQGySRZl3Tfh+Uei4uqOEZAyeJdmI7gPukZWNrZp7DqODHZid55Mza1iZ5SnKm1HAQzeMHe+EePHwWI8MaAKjrDRs5W+DeJ80ehtEFpa1hy6axwPuiLKXxtm1ZG1SLVts1WWzOc88eDZ6cB0T+w6td7pLiRBM5Wk25CElgtkM985sutzJnrzK3tk3LiJa0Mdp3cOqM+MY6Ww45NS7NmttNxYN0idSRMEGBY6yp2di3OkaWMANgd8rLqVzUFMMkXcNeoiUzgMUKbwzNJLXOI42MaFYeOujasv7fwLXc7M4OMGNflMcErgH1WPdnM+7DYjjrM3CNiHy9zjUdEEZYHrdPYEMeyCSdNbGxsR0QulsKVy0xPG7fyHeZPugAG5Lg20HvTj6/d3JbF4VgeKlpERILuAH0S9XFGdQfCEvG9oZzrsbLpVSlmVHHiPJFbScfiARqgc0yxpAi8JSrsxruA8loswpDJkG6TxGLypouXoWccdXJGfU2EDoQlauw44hHrbUdoDCSq4snitUfk+zzMjw+kBrYXKOGpSrmJuo7dHefolCtEbME+yCEB7UZxS73KqZJlHBVyqZXJxCIXQuXLhRsKyoAuSMsEAWPj9ngVHVGkAmHHXegQ4d4gHzWsHKlaiHiDbry6oFIS4s7CU9wbw06/ZMdhyc3z/wALY2BhGPwzA5rZALHd7TE+Nj4oO0thFoz0pI1LNSB/Lz7lm/JXKno2vxZVyWzLpYPKPeBPFxNz9h0Wc6rUfo5rW8Ic0OI5knTuWiDIBCE+gDwHktEaTJRag/2QjTwJBk3M65muPnK9dsP2cBpuqPnjGnLvWPQ2ezKX7oIIgcTPJaOGxDsha3TlwsDZLmm3Go6NcMsfoONmvn3TA6j7rY2bs52vu2cI5EiAV5Wliy+zQA4asdYx0P1W5sTaBEtFjlcYOpIaTIOkBZMilxKYePLY4xlSk6zM8dNb3ul6m0nGqXdi5pBMS2dNDIWZWrkvFTNBcbtzFodEXF7E+RTNGi4vM3aQ61w4WJg3hJxrsq5paRek91Su4wQCHTIItf1WngaDWtdrJAkkybER4IGzce0Ehw4GLk6fJCG0Wl8NDoMD3jxISOLejvlUVdmq91OL6/4SOIqtB0SGKxjhNz5zwSzsa7QyUyxEZeR6SNWhiA4kSBAJvbTgl6mMEO58Pqk3kNOt/kuw7abi7M4iAYtxVFjSEeZvQc493ZG9sw08VmVKxPFEqQKZE/EOHekKj7K0IIyZckvZcvVMyFnVC5Wozchl1TdHefkEIvQ3O3fFDRoDYdzkJ5VJXPN0yEZQlQVaFBTiEAKYXLlwBkqJXFRKUoXlWQwVZr0GFMd2RtPsXkO/03kSfyO0zHoRr3L1jDaQvExx4I+z8dUo2YQWfw3TA/Q7VvdcLz8+Bt8onq+L5SS4zNHbmy8pNZg3Teo0cD+dv1CzA0Fb1P2gp5QX5mTIuCRIid4W4rIxNGm5xdRqsE37MkFpP8vFpXYZyjqRXPiWT9osWqU5GUj5j5J/YVHJVBF73BvMNOqVwtVj90PbmFiCTY8RMXWvgsLDgAWnePH+VXnJNGfHCcZGRtWq505Gs1kESHDuvw5J7ZLgC17nbxa9oBIbO6RvN4d6XxOENOahcwiLNLgAHDQk8isCrs976naZ2EngXsi40AzWASqKnouk+32eqNAZd2AQZLePBM7LxUvg3s6/SDY8wvKYd1Wm1ubISDYy0kW6HRel2NR7R7X5AHQ6YiHS0iQunDitnKD5IdwtAEuI0ykkcrcOiDs/B74cTAkR1Miyb2Xs57XOzUyJY4Ta8xbVMbO2W4uL3ZgbWOluQWbnVl4+NbTEcdg5eT107tPFAxgFL9ZA/plo9VubRwjhdoJ1NhMf5WVtDBOkEtPutvHJomV0JXSEy4eNsx6LJdfvPmux1MNcQDIvwI+abqUi2JHcP+R6pHFUSXuMHU8DzWpO2efKNIoT+7H6j9Eu+nI8SnThj2UwbOPDnCVaw8iqRkiUotizG7w6280Mha+Dwoc4bt5i8gTzHXoka1ODEJ1K2I8TSsB2e7PWPRDKcNP90Xf/AGNHm1/2S9KgXGAmTTJuLRRrCTZdWG8R1RqxDd1t+Z59B0QavvFFCtA5XKYUJxSJULpXLgD+VVK0MRSbNoSbgoqVl5Q4lMyltbopLlQPunoXoK3EEcB5BOYDFMDgXttyEA6HRKlwFnNnQ6njcaJ2g5rt403QIHvm3LhZSm0kaMKuRerif3bCG2zP9MqrS2gxvwAzrut+y9BVxmH7AWBmRa29G9decqVaXAPHiD9FCD5Lo15lwaaaHBWw5j900zBIDACD9V6LBCiwTAaS7Q6zHDlZeWwmJDHZgT0BaD9FrnabX1AcwG8B7vDLzUskDRgzKrZm+0W2qIBPZktOpAkjoRwWDgtq4eo7K1sG/vgQbcxC2yWHWoP7beNlnO9nqYqdrSrAaktyzFuHMdE0FxG+SOR09BMLtHDmA9jBJgHK8Anvleu2M+iPdDQSbC+sddF4htCkWtL6zJ1bZwBOl+ML02w7PALm34AHwukm+VmiKcGqPT0qjTcQUL8QxrsswT38UOi1rSQ1wPSRYxyS+HwcvDpaRyBkg9OYWWkaFL0abnjjw/79ErjsUwRm11CO9pEuaJMaaXExdI46iXMktB0kTdp5gzCEew5P+WIPqUjrMz+a8oFZokxVd/ePLVRUwziYt0cHDyIlAOz686E/1D7rWkl7PJbb6Q7Sceycc7jBF80pali+OYwNSTMLUwuxz2TgZBdFjBiD0We7ZJh0sfb3YvJ6rlKOx545UmkRh9sM7SSLTzkzzKU2jj6by6GC5iTI0Kq11Sm6MpAJEy0Hj3KrMQ8mcrTf+G3n3KqXshztcWX/AGU80XDJ8bTztldfuusd78oLRx1P0XtaO1YpGaZtAIDYBzA6DkvN4vEm57Jnf2aOPI72g+RigopxZiSJUVIk6+aYrvn4QO4EIJqCbtHr91rs8ugRhRCYFZv8Nvm77rjiWfwx5u+6NgoVhdCK+o3g31KpmHL1RsWhh2IKp2iHKhGkc2wpcoCiUxs+uGvDnNDgDcFc9HRVsG0lP0dpvbTcwGxiZSlesJ3QBPoqU6xAIE7wg9RySNclsqpcHpj1TEF1Ft7h7vLK0oVB4je8P89Eu6vbgLzA6iPohOqSgo0GWVyGqgM/9hHNWHWjUEHwjVJU61o9FzXElBoCkNOoGM0WmJ68kTCiCCfmhvouyl3w5o14xy7lRj7pSn/IWrgG1HZ3De5j/sFHwzRSLQ2Rc9+9Gp4pX8RFlLHSZkqbguy8c8lpM3cO8tqAgGYg2HIQZ1JT2zqDs7SJHMEaXWMKgBDj70WEaQAJPVF2biSHzngm95vfTxUJQ1o1Yp72eprPMgG4iHDvmCPL1XnNv4d7C1zSch1BuBaIPILtsYwl7YdDmjXrJ1WbtDb1TIGugEaPMljwRBa78vioQhKLTNsssZ3EBg3OaHMvuuIynkbiOidc4h5aZyg+XcksDig/fmG/EDcsI/L+YEcFp7WrjtizMG3Eaw6QOMdVpk90Ynhkv2Rp4bGvFBzmmYiLGRvfNJvqPcx0O38wtJGoNm9U5hmZKDwHtJkCQRAPKeavhdkTTJLtSHWIOkzfxUVJJsvxk0l/DAp03uu4ugG8njyQK+JMw09LfRbOOc54yS0cjmbfvusJ+Gc0za19RzWmD5LZgyLgx2hiHClUaS4HMyJJB+KyUp46oDEkg2IJN1anLy7O83vPvXAMIIouNj5pkkhJSlIviJN2uJHEE3Hfz70niGw7wHqAU67ClomDNotaIvfyV9pUJfYfCz/Y1cp06EeNtWZOU6QocyE69oaIGvE/QJeFVSIuNC+RW7NGIUZU1i0AldKrKkFWJFgVZrkPMulKcXcVwcqSuBXBLFcCFPw+KqgcFa5vXwTuz+zzDNmiROmizmo9OrBU5KyuN07NrbAo5zkLhzAA1jqkXOpk2JH9P+UKviQMwygkkEOvYRcQls0pIqlRbLNSdoaFBhP+p/8Akp/C4ZgI/eNJ4S1yxgExSNxbjzQkhYPZs0cC3N/qMJM8/siPwrQQQWzLY3+A8Ehg3AVAcunUrVxtek5rMjTOXgY4nos8rPQhTixPH0MzzduvFy5uCkAF1OI4uVMSwSDB05/4Sz2zAv3I2SemaWC9l2PMSAJkZHA37lp7R2EM2YDNJ0Lg2IAG7PFY+zq3Zu494gwtLapL3ZXl2XdNv0jRSlKXLs9HDKPDYwz2aApOZJ3nB94JsIhIV8LWFNzGB4gtgAwYGbSFpHFvbRJbvAZA3KJIFwQQdeC81Wql7agBMyCWkFpABNwDwQhcu2VySUVdAm4bENM5agIMgOa14PcRBlFDajwGupOBE3y63m7vusDEPy7wc/8ApJd6FZuM2oXWNQ9HNJaf6gtnwyq0edzjLUj2jdmvHvMMWtBXU8EAZII72OI85WH7Ne09QHsa1QltgypmmJMBrjy5FexaX/md5lZskpQdMpHx09xLuo0nva2ABABgOv4jQhW2zsumACCAYAm5sBA07lF+ZKtiqUkT+VvyUFJpmr4010edrYJvB7fJ/wBkq7DQvSHAjghHBhXWYwy8UwW4Unl4q34M82+a2nU2gaIcBP8AKxH4yPJArpXALiF6R5BK5dlVg1KccSoVoUgIWFHTZcGojQpAS2PRQMVmBEDUVtNI5DqIBwlSxibZh0ZuG6KTyUVWJsTbSlHo4YynaeGTDKCnLIaIYAVGlBkLQwWVpGZs2Nr9UOnRKKyhdZ5SbN0MdE4ikHRb/sqhotaNL8+SZNOEPshxS2x+C+gVDCNgk2+qPi35n+Q9AuibclaoxsmPBDsdRpBsM7Kx4sbj6qjWDUf+kNkc13ajmloZMDi9i0atywNeeLNyfKy8V7R+ydSlNRgzs+KBDh3jj3he5dVHNVdWHNXx5ZwdoScYS7PktOQHBtwQLeIuF772O20KtM0nHM+mBLvzN4Hw08Fk+0ns8Gh9ehxEvYPMln2Xn9hMq0q7a9MSA0ueBxZ8UczxjotuVRzw5LRmxyeOfF9H1btAqYjFfIDyCRG0QQHDQiQVR2NC89QNEsyXsYOMKqcRKUOMaqjGtVfj/hnedfYw9yHlKrW2mDfUnW0Kn7RCbi/oR5Y/ZhwoVSVy9E8UkK+RUlWzIHFwxXFIIOdTnQGGG0wihjeaSzrjUSuIylQ+C1GovasoPUtqJXAdZKN5lRvMIzazOa872q7tVJ4b9miPk8fR6duKpjiFP49nMLyxqqoqFD8dfY/5svSPVHajFH7VavMiqrdsh+Og/mzPTN2q062Ed90F+1AvPuqqpqHmj8CFfmTN521RaOV55qtfaUHwB9FhB6NiX3H6W/JH4Yi/kza7NSntAkOPKPVD/aNkjh3bj/6fmgZkfjQHnlRonaJUOx5WbmUF6ZY0T+aX2aTcYSHfp5gcRw49yj2feyk5zDla10ZSbXcbs8zI71ml6o4SCDcFLPHcaQ+PO4yTZsbVwjqUFsdkLAAQacmYPNsnwSVSpokMRtSo2GucS0jLm4HkHjnFuqTqYh1MAg5mxYETl6TrCXFjlFUyuecMjuJr51GdIU9oNgZt2RImMpGlnCxTIfN1YxtNBs67Og5lOZEUhcFy5UJkrlClcccVwK5yhccculQVXigcEXAqAuXDEldKgqEDiylQuXBRMrlC5AJMri5VK4rjiWlGrOmO4IAV6i5nBaR3XeHzQsytT0KGUEMzlyhQ5EU4rlwUInFoBBBEyPDxHERKXfs4gDI6BHuuBcO4HUeqOtF7v/js/W/5NSPQ8TzD8G680yJ1NMgz4W+SE1ob/Eb/AEuZ8hC3HKJRsPIx24k8KlT+2f8Airdu789T+z/xWsSpRF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23" y="260648"/>
            <a:ext cx="2162248" cy="17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847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2. We want to have good jobs when we grow up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Our wishes:</a:t>
            </a:r>
            <a:endParaRPr lang="hr-HR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202076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583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3. We would like better marks in school so we can get into schools we wish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Our wishes: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93096"/>
            <a:ext cx="22955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336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4. We want to have a nice family when we grow up 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Our wishes: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1048"/>
            <a:ext cx="24482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21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5. We want to be healty and happy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Our wishes: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2952328" cy="273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77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6. We would like to be famous 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Our wishes: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2808312" cy="333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003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7. We would like to have nice Christmas trees every year in my house 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Our wishes: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33056"/>
            <a:ext cx="3456384" cy="25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717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180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Letter to Santa Claus</vt:lpstr>
      <vt:lpstr>Dear Santa</vt:lpstr>
      <vt:lpstr>Our wishes:</vt:lpstr>
      <vt:lpstr>Our wishes:</vt:lpstr>
      <vt:lpstr>Our wishes:</vt:lpstr>
      <vt:lpstr>Our wishes:</vt:lpstr>
      <vt:lpstr>Our wishes:</vt:lpstr>
      <vt:lpstr>Our wishes:</vt:lpstr>
      <vt:lpstr>Our wishes:</vt:lpstr>
      <vt:lpstr>Our wishes:</vt:lpstr>
      <vt:lpstr>Our wishes:</vt:lpstr>
      <vt:lpstr>PowerPoint Presentation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to Sants Claus</dc:title>
  <dc:creator>ucenik15</dc:creator>
  <cp:lastModifiedBy>ucenik15</cp:lastModifiedBy>
  <cp:revision>11</cp:revision>
  <dcterms:created xsi:type="dcterms:W3CDTF">2012-12-10T14:35:13Z</dcterms:created>
  <dcterms:modified xsi:type="dcterms:W3CDTF">2012-12-10T15:40:13Z</dcterms:modified>
</cp:coreProperties>
</file>