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5D7B-BE35-40E7-88CE-7FDAD0285362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0E1B-476A-4D34-A9BE-8E455E576C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868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5D7B-BE35-40E7-88CE-7FDAD0285362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0E1B-476A-4D34-A9BE-8E455E576C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267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5D7B-BE35-40E7-88CE-7FDAD0285362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0E1B-476A-4D34-A9BE-8E455E576C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449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5D7B-BE35-40E7-88CE-7FDAD0285362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0E1B-476A-4D34-A9BE-8E455E576C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910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5D7B-BE35-40E7-88CE-7FDAD0285362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0E1B-476A-4D34-A9BE-8E455E576C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27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5D7B-BE35-40E7-88CE-7FDAD0285362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0E1B-476A-4D34-A9BE-8E455E576C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894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5D7B-BE35-40E7-88CE-7FDAD0285362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0E1B-476A-4D34-A9BE-8E455E576C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96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5D7B-BE35-40E7-88CE-7FDAD0285362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0E1B-476A-4D34-A9BE-8E455E576C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885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5D7B-BE35-40E7-88CE-7FDAD0285362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0E1B-476A-4D34-A9BE-8E455E576C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090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5D7B-BE35-40E7-88CE-7FDAD0285362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0E1B-476A-4D34-A9BE-8E455E576C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17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5D7B-BE35-40E7-88CE-7FDAD0285362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0E1B-476A-4D34-A9BE-8E455E576C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429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FF0000"/>
            </a:gs>
            <a:gs pos="40000">
              <a:schemeClr val="accent2"/>
            </a:gs>
            <a:gs pos="72000">
              <a:schemeClr val="accent2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D5D7B-BE35-40E7-88CE-7FDAD0285362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A0E1B-476A-4D34-A9BE-8E455E576C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889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lin Sans FB Demi" pitchFamily="34" charset="0"/>
              </a:rPr>
              <a:t>What we do on Christmas </a:t>
            </a:r>
            <a:br>
              <a:rPr lang="en-US" dirty="0" smtClean="0">
                <a:solidFill>
                  <a:schemeClr val="bg1"/>
                </a:solidFill>
                <a:latin typeface="Berlin Sans FB Dem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Berlin Sans FB Demi" pitchFamily="34" charset="0"/>
              </a:rPr>
              <a:t>and Christmas Eve</a:t>
            </a:r>
            <a:r>
              <a:rPr lang="en-US" dirty="0" smtClean="0"/>
              <a:t/>
            </a:r>
            <a:br>
              <a:rPr lang="en-US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29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>
                <a:solidFill>
                  <a:schemeClr val="bg1"/>
                </a:solidFill>
                <a:latin typeface="Berlin Sans FB Demi" pitchFamily="34" charset="0"/>
              </a:rPr>
              <a:t>WE THANK GOD FOR SAVING US FROM EVIL AND THANK HIM FOR ALL THE PRESENTS WE GOT.</a:t>
            </a:r>
            <a:endParaRPr lang="hr-H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708920"/>
            <a:ext cx="43815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06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Made by: Sara, Donna, Maria i Neva</a:t>
            </a:r>
          </a:p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r-HR" sz="5400" b="1" dirty="0" smtClean="0">
                <a:solidFill>
                  <a:schemeClr val="bg1"/>
                </a:solidFill>
              </a:rPr>
              <a:t>THANK YOU FOR WATCHING!</a:t>
            </a:r>
          </a:p>
        </p:txBody>
      </p:sp>
    </p:spTree>
    <p:extLst>
      <p:ext uri="{BB962C8B-B14F-4D97-AF65-F5344CB8AC3E}">
        <p14:creationId xmlns:p14="http://schemas.microsoft.com/office/powerpoint/2010/main" val="541658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6247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800" b="1" dirty="0" smtClean="0">
                <a:solidFill>
                  <a:schemeClr val="bg1"/>
                </a:solidFill>
                <a:latin typeface="Edwardian Script ITC" pitchFamily="66" charset="0"/>
              </a:rPr>
              <a:t>Merry Christmas!</a:t>
            </a:r>
          </a:p>
          <a:p>
            <a:pPr marL="0" indent="0" algn="ctr">
              <a:buNone/>
            </a:pPr>
            <a:endParaRPr lang="hr-HR" sz="4800" b="1" dirty="0">
              <a:solidFill>
                <a:schemeClr val="bg1"/>
              </a:solidFill>
              <a:latin typeface="Edwardian Script ITC" pitchFamily="66" charset="0"/>
            </a:endParaRPr>
          </a:p>
          <a:p>
            <a:pPr marL="0" indent="0" algn="ctr">
              <a:buNone/>
            </a:pPr>
            <a:r>
              <a:rPr lang="hr-HR" sz="6000" b="1" dirty="0" smtClean="0">
                <a:solidFill>
                  <a:schemeClr val="bg1"/>
                </a:solidFill>
                <a:latin typeface="Lucida Console" pitchFamily="49" charset="0"/>
              </a:rPr>
              <a:t>SRETAN BOŽIĆ!</a:t>
            </a:r>
            <a:endParaRPr lang="hr-HR" sz="6000" b="1" dirty="0">
              <a:solidFill>
                <a:schemeClr val="bg1"/>
              </a:solidFill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0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Berlin Sans FB Demi" pitchFamily="34" charset="0"/>
              </a:rPr>
              <a:t>Christmas Eve</a:t>
            </a:r>
            <a:endParaRPr lang="hr-HR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Berlin Sans FB Demi" pitchFamily="34" charset="0"/>
              </a:rPr>
              <a:t>We bake cookies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8100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6772"/>
            <a:ext cx="3096344" cy="248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366120" cy="224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11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Berlin Sans FB Demi" pitchFamily="34" charset="0"/>
              </a:rPr>
              <a:t>Decorate Christmas tree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9550"/>
            <a:ext cx="3525416" cy="264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16" y="3007030"/>
            <a:ext cx="2371079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31" y="1556792"/>
            <a:ext cx="2954290" cy="377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12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4525963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Berlin Sans FB Demi" pitchFamily="34" charset="0"/>
              </a:rPr>
              <a:t>Sing Christmas songs</a:t>
            </a:r>
            <a:endParaRPr lang="hr-H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40042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087341" cy="363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83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25963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Berlin Sans FB Demi" pitchFamily="34" charset="0"/>
              </a:rPr>
              <a:t>Spend time with our lovings</a:t>
            </a:r>
          </a:p>
          <a:p>
            <a:endParaRPr lang="hr-H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8101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93" y="3717032"/>
            <a:ext cx="3574961" cy="238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36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Berlin Sans FB Demi" pitchFamily="34" charset="0"/>
              </a:rPr>
              <a:t>We go the church</a:t>
            </a:r>
            <a:endParaRPr lang="hr-H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32258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3775805" cy="299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38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Berlin Sans FB Demi" pitchFamily="34" charset="0"/>
              </a:rPr>
              <a:t>Christmas morning</a:t>
            </a:r>
            <a:endParaRPr lang="hr-HR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Berlin Sans FB Demi" pitchFamily="34" charset="0"/>
              </a:rPr>
              <a:t>We open our gifts</a:t>
            </a:r>
            <a:endParaRPr lang="hr-H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16510"/>
            <a:ext cx="33051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77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hr-HR" dirty="0" smtClean="0">
                <a:solidFill>
                  <a:schemeClr val="bg1"/>
                </a:solidFill>
                <a:latin typeface="Berlin Sans FB Demi" pitchFamily="34" charset="0"/>
              </a:rPr>
              <a:t>hristmas lunch(at noon)</a:t>
            </a:r>
            <a:endParaRPr lang="hr-H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381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4972448" cy="26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218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Berlin Sans FB Demi" pitchFamily="34" charset="0"/>
              </a:rPr>
              <a:t>We watch Christmas movies</a:t>
            </a:r>
            <a:endParaRPr lang="hr-H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35700"/>
            <a:ext cx="38100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786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78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What we do on Christmas  and Christmas Eve </vt:lpstr>
      <vt:lpstr>Christmas Eve</vt:lpstr>
      <vt:lpstr>PowerPoint Presentation</vt:lpstr>
      <vt:lpstr>PowerPoint Presentation</vt:lpstr>
      <vt:lpstr>PowerPoint Presentation</vt:lpstr>
      <vt:lpstr>PowerPoint Presentation</vt:lpstr>
      <vt:lpstr>Christmas morning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MZOS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do on Christmas  and Christmas Eve </dc:title>
  <dc:creator>ucenik06</dc:creator>
  <cp:lastModifiedBy>ucenik06</cp:lastModifiedBy>
  <cp:revision>7</cp:revision>
  <dcterms:created xsi:type="dcterms:W3CDTF">2012-12-10T14:34:20Z</dcterms:created>
  <dcterms:modified xsi:type="dcterms:W3CDTF">2012-12-10T15:44:54Z</dcterms:modified>
</cp:coreProperties>
</file>