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52B7-9121-4EBB-996C-EF7039A143BF}" type="datetimeFigureOut">
              <a:rPr lang="hr-HR" smtClean="0"/>
              <a:t>10.12.2012.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7752-1FE4-4999-B5A6-39A67AAD6B63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52B7-9121-4EBB-996C-EF7039A143BF}" type="datetimeFigureOut">
              <a:rPr lang="hr-HR" smtClean="0"/>
              <a:t>10.12.2012.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7752-1FE4-4999-B5A6-39A67AAD6B6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52B7-9121-4EBB-996C-EF7039A143BF}" type="datetimeFigureOut">
              <a:rPr lang="hr-HR" smtClean="0"/>
              <a:t>10.12.2012.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7752-1FE4-4999-B5A6-39A67AAD6B6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52B7-9121-4EBB-996C-EF7039A143BF}" type="datetimeFigureOut">
              <a:rPr lang="hr-HR" smtClean="0"/>
              <a:t>10.12.2012.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7752-1FE4-4999-B5A6-39A67AAD6B6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52B7-9121-4EBB-996C-EF7039A143BF}" type="datetimeFigureOut">
              <a:rPr lang="hr-HR" smtClean="0"/>
              <a:t>10.12.2012.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7752-1FE4-4999-B5A6-39A67AAD6B63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52B7-9121-4EBB-996C-EF7039A143BF}" type="datetimeFigureOut">
              <a:rPr lang="hr-HR" smtClean="0"/>
              <a:t>10.12.2012.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7752-1FE4-4999-B5A6-39A67AAD6B6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52B7-9121-4EBB-996C-EF7039A143BF}" type="datetimeFigureOut">
              <a:rPr lang="hr-HR" smtClean="0"/>
              <a:t>10.12.2012.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7752-1FE4-4999-B5A6-39A67AAD6B63}" type="slidenum">
              <a:rPr lang="hr-HR" smtClean="0"/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52B7-9121-4EBB-996C-EF7039A143BF}" type="datetimeFigureOut">
              <a:rPr lang="hr-HR" smtClean="0"/>
              <a:t>10.12.2012.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7752-1FE4-4999-B5A6-39A67AAD6B6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52B7-9121-4EBB-996C-EF7039A143BF}" type="datetimeFigureOut">
              <a:rPr lang="hr-HR" smtClean="0"/>
              <a:t>10.12.2012.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7752-1FE4-4999-B5A6-39A67AAD6B6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52B7-9121-4EBB-996C-EF7039A143BF}" type="datetimeFigureOut">
              <a:rPr lang="hr-HR" smtClean="0"/>
              <a:t>10.12.2012.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7752-1FE4-4999-B5A6-39A67AAD6B63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52B7-9121-4EBB-996C-EF7039A143BF}" type="datetimeFigureOut">
              <a:rPr lang="hr-HR" smtClean="0"/>
              <a:t>10.12.2012.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7752-1FE4-4999-B5A6-39A67AAD6B6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18152B7-9121-4EBB-996C-EF7039A143BF}" type="datetimeFigureOut">
              <a:rPr lang="hr-HR" smtClean="0"/>
              <a:t>10.12.2012.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0C27752-1FE4-4999-B5A6-39A67AAD6B63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7300" b="1" dirty="0">
                <a:latin typeface="Comic Sans MS" pitchFamily="66" charset="0"/>
              </a:rPr>
              <a:t>Christmas meals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3083717" cy="2469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927" y="578166"/>
            <a:ext cx="2736304" cy="2049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9480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Comic Sans MS" pitchFamily="66" charset="0"/>
              </a:rPr>
              <a:t>-f</a:t>
            </a:r>
            <a:r>
              <a:rPr lang="en-US" dirty="0" err="1" smtClean="0">
                <a:latin typeface="Comic Sans MS" pitchFamily="66" charset="0"/>
              </a:rPr>
              <a:t>ritters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with apples and yogurt</a:t>
            </a:r>
            <a:endParaRPr lang="hr-HR" dirty="0"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732" y="1052736"/>
            <a:ext cx="3592792" cy="3233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85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Comic Sans MS" pitchFamily="66" charset="0"/>
              </a:rPr>
              <a:t>-homemade </a:t>
            </a:r>
            <a:r>
              <a:rPr lang="hr-HR" dirty="0">
                <a:latin typeface="Comic Sans MS" pitchFamily="66" charset="0"/>
              </a:rPr>
              <a:t>biscuits from nuts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36712"/>
            <a:ext cx="3832820" cy="3449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2798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572000"/>
            <a:ext cx="7004248" cy="1600200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Comic Sans MS" pitchFamily="66" charset="0"/>
              </a:rPr>
              <a:t>-</a:t>
            </a:r>
            <a:r>
              <a:rPr lang="hr-HR" dirty="0" smtClean="0">
                <a:latin typeface="Comic Sans MS" pitchFamily="66" charset="0"/>
              </a:rPr>
              <a:t>cookies </a:t>
            </a:r>
            <a:r>
              <a:rPr lang="hr-HR" dirty="0">
                <a:latin typeface="Comic Sans MS" pitchFamily="66" charset="0"/>
              </a:rPr>
              <a:t>with cinnamon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530" y="1052736"/>
            <a:ext cx="4443274" cy="2866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8901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omic Sans MS" pitchFamily="66" charset="0"/>
              </a:rPr>
              <a:t>-christmas </a:t>
            </a:r>
            <a:r>
              <a:rPr lang="hr-HR" dirty="0">
                <a:latin typeface="Comic Sans MS" pitchFamily="66" charset="0"/>
              </a:rPr>
              <a:t>cake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92696"/>
            <a:ext cx="5814417" cy="3862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8661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Comic Sans MS" pitchFamily="66" charset="0"/>
              </a:rPr>
              <a:t> </a:t>
            </a:r>
            <a:r>
              <a:rPr lang="en-US" sz="5700" dirty="0" smtClean="0">
                <a:latin typeface="Comic Sans MS" pitchFamily="66" charset="0"/>
              </a:rPr>
              <a:t>Merry </a:t>
            </a:r>
            <a:r>
              <a:rPr lang="en-US" sz="5700" dirty="0">
                <a:latin typeface="Comic Sans MS" pitchFamily="66" charset="0"/>
              </a:rPr>
              <a:t>Christmas and </a:t>
            </a:r>
            <a:r>
              <a:rPr lang="hr-HR" sz="5700" dirty="0" smtClean="0">
                <a:latin typeface="Comic Sans MS" pitchFamily="66" charset="0"/>
              </a:rPr>
              <a:t>    </a:t>
            </a:r>
            <a:r>
              <a:rPr lang="en-US" sz="5700" dirty="0" smtClean="0">
                <a:latin typeface="Comic Sans MS" pitchFamily="66" charset="0"/>
              </a:rPr>
              <a:t>Happy </a:t>
            </a:r>
            <a:r>
              <a:rPr lang="en-US" sz="5700" dirty="0">
                <a:latin typeface="Comic Sans MS" pitchFamily="66" charset="0"/>
              </a:rPr>
              <a:t>New Year</a:t>
            </a:r>
            <a:r>
              <a:rPr lang="en-US" sz="5800" dirty="0">
                <a:latin typeface="Comic Sans MS" pitchFamily="66" charset="0"/>
              </a:rPr>
              <a:t>!</a:t>
            </a:r>
            <a:endParaRPr lang="hr-HR" sz="58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75438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 smtClean="0">
                <a:latin typeface="Comic Sans MS" pitchFamily="66" charset="0"/>
              </a:rPr>
              <a:t> Sretan Božić i Nova godina!</a:t>
            </a:r>
            <a:endParaRPr lang="hr-HR" sz="4000" dirty="0"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714" y="4077072"/>
            <a:ext cx="3283448" cy="2462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5324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b="1" dirty="0" smtClean="0">
                <a:latin typeface="Comic Sans MS" pitchFamily="66" charset="0"/>
              </a:rPr>
              <a:t>By: </a:t>
            </a:r>
            <a:r>
              <a:rPr lang="hr-HR" sz="4000" dirty="0" smtClean="0">
                <a:latin typeface="Comic Sans MS" pitchFamily="66" charset="0"/>
              </a:rPr>
              <a:t>Mia, Mia, Blanka </a:t>
            </a:r>
            <a:r>
              <a:rPr lang="hr-HR" sz="4000" dirty="0" smtClean="0">
                <a:latin typeface="Comic Sans MS" pitchFamily="66" charset="0"/>
              </a:rPr>
              <a:t>i </a:t>
            </a:r>
            <a:r>
              <a:rPr lang="hr-HR" sz="4000" dirty="0" smtClean="0">
                <a:latin typeface="Comic Sans MS" pitchFamily="66" charset="0"/>
              </a:rPr>
              <a:t>Asja</a:t>
            </a:r>
            <a:endParaRPr lang="hr-HR" sz="4000" dirty="0"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15" y="798233"/>
            <a:ext cx="4482075" cy="3361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1181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latin typeface="Comic Sans MS" pitchFamily="66" charset="0"/>
              </a:rPr>
              <a:t>-turkey and grinders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720" y="836712"/>
            <a:ext cx="5458779" cy="3558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0175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omic Sans MS" pitchFamily="66" charset="0"/>
              </a:rPr>
              <a:t>-cod</a:t>
            </a:r>
            <a:endParaRPr lang="hr-HR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20" y="1438020"/>
            <a:ext cx="4070679" cy="2907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38020"/>
            <a:ext cx="3483471" cy="2318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3638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omic Sans MS" pitchFamily="66" charset="0"/>
              </a:rPr>
              <a:t>-roast suckling pig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016" y="671884"/>
            <a:ext cx="4710192" cy="3704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5301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omic Sans MS" pitchFamily="66" charset="0"/>
              </a:rPr>
              <a:t>-cabbage rolls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52736"/>
            <a:ext cx="4309788" cy="3228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5218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latin typeface="Comic Sans MS" pitchFamily="66" charset="0"/>
              </a:rPr>
              <a:t>-duck with buckwheat porridge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22367"/>
            <a:ext cx="5978972" cy="2989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6445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        </a:t>
            </a:r>
            <a:r>
              <a:rPr lang="hr-HR" b="1" dirty="0" smtClean="0">
                <a:latin typeface="Comic Sans MS" pitchFamily="66" charset="0"/>
              </a:rPr>
              <a:t>Christmas cookies</a:t>
            </a:r>
            <a:endParaRPr lang="hr-HR" b="1" dirty="0"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881" y="2492896"/>
            <a:ext cx="4082932" cy="3282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7285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572000"/>
            <a:ext cx="7004248" cy="16002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Comic Sans MS" pitchFamily="66" charset="0"/>
              </a:rPr>
              <a:t>-snow </a:t>
            </a:r>
            <a:r>
              <a:rPr lang="hr-HR" dirty="0">
                <a:latin typeface="Comic Sans MS" pitchFamily="66" charset="0"/>
              </a:rPr>
              <a:t>globe of coconut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750" y="692697"/>
            <a:ext cx="3992838" cy="3593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563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omic Sans MS" pitchFamily="66" charset="0"/>
              </a:rPr>
              <a:t>-star </a:t>
            </a:r>
            <a:r>
              <a:rPr lang="hr-HR" dirty="0">
                <a:latin typeface="Comic Sans MS" pitchFamily="66" charset="0"/>
              </a:rPr>
              <a:t>with coconuts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829" y="1124744"/>
            <a:ext cx="3819331" cy="3161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6133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65</TotalTime>
  <Words>75</Words>
  <Application>Microsoft Office PowerPoint</Application>
  <PresentationFormat>On-screen Show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NewsPrint</vt:lpstr>
      <vt:lpstr>Christmas meals</vt:lpstr>
      <vt:lpstr>-turkey and grinders</vt:lpstr>
      <vt:lpstr>-cod</vt:lpstr>
      <vt:lpstr>-roast suckling pig</vt:lpstr>
      <vt:lpstr>-cabbage rolls</vt:lpstr>
      <vt:lpstr>-duck with buckwheat porridge</vt:lpstr>
      <vt:lpstr>        Christmas cookies</vt:lpstr>
      <vt:lpstr>-snow globe of coconut</vt:lpstr>
      <vt:lpstr>-star with coconuts</vt:lpstr>
      <vt:lpstr>-fritters with apples and yogurt</vt:lpstr>
      <vt:lpstr>-homemade biscuits from nuts</vt:lpstr>
      <vt:lpstr>-cookies with cinnamon</vt:lpstr>
      <vt:lpstr>-christmas cake</vt:lpstr>
      <vt:lpstr> Merry Christmas and     Happy New Year!</vt:lpstr>
      <vt:lpstr>By: Mia, Mia, Blanka i Asja</vt:lpstr>
    </vt:vector>
  </TitlesOfParts>
  <Company>MZOS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meals</dc:title>
  <dc:creator>ucenik02</dc:creator>
  <cp:lastModifiedBy>Informatika</cp:lastModifiedBy>
  <cp:revision>8</cp:revision>
  <dcterms:created xsi:type="dcterms:W3CDTF">2012-12-10T14:33:45Z</dcterms:created>
  <dcterms:modified xsi:type="dcterms:W3CDTF">2012-12-10T15:43:21Z</dcterms:modified>
</cp:coreProperties>
</file>