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webextensions/webextension6.xml" ContentType="application/vnd.ms-office.webextension+xml"/>
  <Override PartName="/ppt/media/image15.jpg" ContentType="image/png"/>
  <Override PartName="/ppt/webextensions/webextension7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59" r:id="rId6"/>
    <p:sldId id="274" r:id="rId7"/>
    <p:sldId id="260" r:id="rId8"/>
    <p:sldId id="275" r:id="rId9"/>
    <p:sldId id="261" r:id="rId10"/>
    <p:sldId id="262" r:id="rId11"/>
    <p:sldId id="276" r:id="rId12"/>
    <p:sldId id="263" r:id="rId13"/>
    <p:sldId id="271" r:id="rId14"/>
    <p:sldId id="277" r:id="rId15"/>
    <p:sldId id="264" r:id="rId16"/>
    <p:sldId id="278" r:id="rId17"/>
    <p:sldId id="269" r:id="rId18"/>
    <p:sldId id="265" r:id="rId19"/>
    <p:sldId id="279" r:id="rId20"/>
    <p:sldId id="270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99D0BAF-678D-4486-BAC3-2DCA06813669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3847185-A89C-4FB7-A68D-19FCF61BAF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9722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AF-678D-4486-BAC3-2DCA06813669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7185-A89C-4FB7-A68D-19FCF61BAF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573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AF-678D-4486-BAC3-2DCA06813669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7185-A89C-4FB7-A68D-19FCF61BAF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5279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AF-678D-4486-BAC3-2DCA06813669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7185-A89C-4FB7-A68D-19FCF61BAF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564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AF-678D-4486-BAC3-2DCA06813669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7185-A89C-4FB7-A68D-19FCF61BAF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0484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AF-678D-4486-BAC3-2DCA06813669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7185-A89C-4FB7-A68D-19FCF61BAF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171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AF-678D-4486-BAC3-2DCA06813669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7185-A89C-4FB7-A68D-19FCF61BAF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702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AF-678D-4486-BAC3-2DCA06813669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7185-A89C-4FB7-A68D-19FCF61BAF46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04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AF-678D-4486-BAC3-2DCA06813669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7185-A89C-4FB7-A68D-19FCF61BAF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912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AF-678D-4486-BAC3-2DCA06813669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7185-A89C-4FB7-A68D-19FCF61BAF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7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AF-678D-4486-BAC3-2DCA06813669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7185-A89C-4FB7-A68D-19FCF61BAF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172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AF-678D-4486-BAC3-2DCA06813669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7185-A89C-4FB7-A68D-19FCF61BAF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9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AF-678D-4486-BAC3-2DCA06813669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7185-A89C-4FB7-A68D-19FCF61BAF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063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AF-678D-4486-BAC3-2DCA06813669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7185-A89C-4FB7-A68D-19FCF61BAF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82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AF-678D-4486-BAC3-2DCA06813669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7185-A89C-4FB7-A68D-19FCF61BAF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98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AF-678D-4486-BAC3-2DCA06813669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7185-A89C-4FB7-A68D-19FCF61BAF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719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0BAF-678D-4486-BAC3-2DCA06813669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7185-A89C-4FB7-A68D-19FCF61BAF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827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9D0BAF-678D-4486-BAC3-2DCA06813669}" type="datetimeFigureOut">
              <a:rPr lang="hr-HR" smtClean="0"/>
              <a:t>2.11.2017.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847185-A89C-4FB7-A68D-19FCF61BAF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572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webextension" Target="../webextensions/webextension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webextension" Target="../webextensions/webextension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webextension" Target="../webextensions/webextension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9238">
            <a:off x="2815838" y="1565305"/>
            <a:ext cx="3518869" cy="411707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Electronic </a:t>
            </a:r>
            <a:r>
              <a:rPr lang="hr-HR" dirty="0" err="1"/>
              <a:t>waste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Sven </a:t>
            </a:r>
            <a:r>
              <a:rPr lang="hr-HR" dirty="0" err="1"/>
              <a:t>grozdek</a:t>
            </a:r>
            <a:endParaRPr lang="hr-HR" dirty="0"/>
          </a:p>
          <a:p>
            <a:r>
              <a:rPr lang="hr-HR" dirty="0"/>
              <a:t>8.c</a:t>
            </a:r>
          </a:p>
          <a:p>
            <a:r>
              <a:rPr lang="hr-HR" dirty="0" err="1"/>
              <a:t>i.Osnovna</a:t>
            </a:r>
            <a:r>
              <a:rPr lang="hr-HR" dirty="0"/>
              <a:t> škola </a:t>
            </a:r>
            <a:r>
              <a:rPr lang="hr-HR" dirty="0" err="1"/>
              <a:t>čakovec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4901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Uses</a:t>
            </a:r>
            <a:r>
              <a:rPr lang="hr-HR" dirty="0"/>
              <a:t> of recycling: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011" y="609600"/>
            <a:ext cx="4689402" cy="51816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hr-HR" dirty="0" err="1"/>
              <a:t>Plastic</a:t>
            </a:r>
            <a:endParaRPr lang="hr-HR" dirty="0"/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Glass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Metal</a:t>
            </a:r>
          </a:p>
        </p:txBody>
      </p:sp>
    </p:spTree>
    <p:extLst>
      <p:ext uri="{BB962C8B-B14F-4D97-AF65-F5344CB8AC3E}">
        <p14:creationId xmlns:p14="http://schemas.microsoft.com/office/powerpoint/2010/main" val="1511347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Dodatak 1" title="Free Response Quiz"/>
              <p:cNvGraphicFramePr>
                <a:graphicFrameLocks noGrp="1"/>
              </p:cNvGraphicFramePr>
              <p:nvPr/>
            </p:nvGraphicFramePr>
            <p:xfrm>
              <a:off x="1524000" y="857249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Dodatak 1" title="Free Response Quiz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1524000" y="857249"/>
                <a:ext cx="9144000" cy="5143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891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Where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bring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e-</a:t>
            </a:r>
            <a:r>
              <a:rPr lang="hr-HR" dirty="0" err="1"/>
              <a:t>waste</a:t>
            </a:r>
            <a:r>
              <a:rPr lang="hr-HR" dirty="0"/>
              <a:t>?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45" y="2074333"/>
            <a:ext cx="5374994" cy="308022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You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bring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to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local</a:t>
            </a:r>
            <a:r>
              <a:rPr lang="hr-HR" dirty="0"/>
              <a:t> </a:t>
            </a:r>
            <a:r>
              <a:rPr lang="hr-HR" dirty="0" err="1"/>
              <a:t>scrap</a:t>
            </a:r>
            <a:r>
              <a:rPr lang="hr-HR" dirty="0"/>
              <a:t> jard </a:t>
            </a:r>
            <a:r>
              <a:rPr lang="hr-HR" dirty="0" err="1"/>
              <a:t>or</a:t>
            </a:r>
            <a:r>
              <a:rPr lang="hr-HR" dirty="0"/>
              <a:t> a </a:t>
            </a:r>
            <a:r>
              <a:rPr lang="hr-HR" dirty="0" err="1"/>
              <a:t>Comupter</a:t>
            </a:r>
            <a:r>
              <a:rPr lang="hr-HR" dirty="0"/>
              <a:t> Store</a:t>
            </a:r>
          </a:p>
        </p:txBody>
      </p:sp>
    </p:spTree>
    <p:extLst>
      <p:ext uri="{BB962C8B-B14F-4D97-AF65-F5344CB8AC3E}">
        <p14:creationId xmlns:p14="http://schemas.microsoft.com/office/powerpoint/2010/main" val="4226314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ka na kojoj se prikazuje sat&#10;&#10;Opis je generiran uz vrlo visoku pouzdanost">
            <a:extLst>
              <a:ext uri="{FF2B5EF4-FFF2-40B4-BE49-F238E27FC236}">
                <a16:creationId xmlns:a16="http://schemas.microsoft.com/office/drawing/2014/main" id="{A53ED3FC-3BE8-4F1F-BEF1-74B1C72171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6" name="Rezervirano mjesto sadržaja 5" descr="Slika na kojoj se prikazuje na zatvorenom, kamion&#10;&#10;Opis je generiran uz visoku pouzdanost">
            <a:extLst>
              <a:ext uri="{FF2B5EF4-FFF2-40B4-BE49-F238E27FC236}">
                <a16:creationId xmlns:a16="http://schemas.microsoft.com/office/drawing/2014/main" id="{5CBA672B-763B-4232-AA52-58BB11AF0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906" y="609601"/>
            <a:ext cx="5314115" cy="526097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55F01D2-20BE-472C-9930-D81DADCB0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358900"/>
            <a:ext cx="3771899" cy="165100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536F442-3557-40D4-BEA4-E01DC71F2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3009900"/>
            <a:ext cx="3771899" cy="2781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Also many stores nowadays are willing to take your E-waste</a:t>
            </a:r>
          </a:p>
        </p:txBody>
      </p:sp>
    </p:spTree>
    <p:extLst>
      <p:ext uri="{BB962C8B-B14F-4D97-AF65-F5344CB8AC3E}">
        <p14:creationId xmlns:p14="http://schemas.microsoft.com/office/powerpoint/2010/main" val="4287500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Dodatak 1" title="Free Response Quiz"/>
              <p:cNvGraphicFramePr>
                <a:graphicFrameLocks noGrp="1"/>
              </p:cNvGraphicFramePr>
              <p:nvPr/>
            </p:nvGraphicFramePr>
            <p:xfrm>
              <a:off x="1524000" y="857249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Dodatak 1" title="Free Response Quiz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1524000" y="857249"/>
                <a:ext cx="9144000" cy="5143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4179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Are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allowed</a:t>
            </a:r>
            <a:r>
              <a:rPr lang="hr-HR" dirty="0"/>
              <a:t> to </a:t>
            </a:r>
            <a:r>
              <a:rPr lang="hr-HR" dirty="0" err="1"/>
              <a:t>throw</a:t>
            </a:r>
            <a:r>
              <a:rPr lang="hr-HR" dirty="0"/>
              <a:t> e </a:t>
            </a:r>
            <a:r>
              <a:rPr lang="hr-HR" dirty="0" err="1"/>
              <a:t>waste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trash</a:t>
            </a:r>
            <a:r>
              <a:rPr lang="hr-HR" dirty="0"/>
              <a:t>?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44979"/>
            <a:ext cx="6169025" cy="2510842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Whether or not you are allowed to throw EOL electronic devices into the trash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9994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Dodatak 1" title="Free Response Quiz"/>
              <p:cNvGraphicFramePr>
                <a:graphicFrameLocks noGrp="1"/>
              </p:cNvGraphicFramePr>
              <p:nvPr/>
            </p:nvGraphicFramePr>
            <p:xfrm>
              <a:off x="1524000" y="857249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Dodatak 1" title="Free Response Quiz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1524000" y="857249"/>
                <a:ext cx="9144000" cy="5143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1486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53ED3FC-3BE8-4F1F-BEF1-74B1C72171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2" name="Rezervirano mjesto sadržaja 11" descr="Slika na kojoj se prikazuje stol&#10;&#10;Opis je generiran uz visoku pouzdanost">
            <a:extLst>
              <a:ext uri="{FF2B5EF4-FFF2-40B4-BE49-F238E27FC236}">
                <a16:creationId xmlns:a16="http://schemas.microsoft.com/office/drawing/2014/main" id="{35908CEE-AA74-4B0B-9B8D-036DFAE91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998140"/>
            <a:ext cx="5978527" cy="448389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1358900"/>
            <a:ext cx="3771899" cy="165100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5801" y="3009900"/>
            <a:ext cx="3771899" cy="2781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 Someone is maybe willing to take your  E-Waste</a:t>
            </a:r>
          </a:p>
        </p:txBody>
      </p:sp>
    </p:spTree>
    <p:extLst>
      <p:ext uri="{BB962C8B-B14F-4D97-AF65-F5344CB8AC3E}">
        <p14:creationId xmlns:p14="http://schemas.microsoft.com/office/powerpoint/2010/main" val="2440388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Environmental</a:t>
            </a:r>
            <a:r>
              <a:rPr lang="hr-HR" dirty="0"/>
              <a:t> </a:t>
            </a:r>
            <a:r>
              <a:rPr lang="hr-HR" dirty="0" err="1"/>
              <a:t>impact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processes of dismantling and disposing of electronic waste in developing countries led to a number of environmental impacts </a:t>
            </a:r>
            <a:endParaRPr lang="hr-HR" dirty="0"/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32981B53-A68C-4743-B9CA-99E0ACF87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437" y="1709117"/>
            <a:ext cx="4964527" cy="3384905"/>
          </a:xfrm>
        </p:spPr>
      </p:pic>
    </p:spTree>
    <p:extLst>
      <p:ext uri="{BB962C8B-B14F-4D97-AF65-F5344CB8AC3E}">
        <p14:creationId xmlns:p14="http://schemas.microsoft.com/office/powerpoint/2010/main" val="3063483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Dodatak 1" title="Free Response Quiz"/>
              <p:cNvGraphicFramePr>
                <a:graphicFrameLocks noGrp="1"/>
              </p:cNvGraphicFramePr>
              <p:nvPr/>
            </p:nvGraphicFramePr>
            <p:xfrm>
              <a:off x="1524000" y="857249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Dodatak 1" title="Free Response Quiz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1524000" y="857249"/>
                <a:ext cx="9144000" cy="5143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9115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Content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685801" y="2065867"/>
            <a:ext cx="11168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err="1"/>
              <a:t>What</a:t>
            </a:r>
            <a:r>
              <a:rPr lang="hr-HR" b="1" dirty="0"/>
              <a:t> </a:t>
            </a:r>
            <a:r>
              <a:rPr lang="hr-HR" b="1" dirty="0" err="1"/>
              <a:t>is</a:t>
            </a:r>
            <a:r>
              <a:rPr lang="hr-HR" b="1" dirty="0"/>
              <a:t> </a:t>
            </a:r>
            <a:r>
              <a:rPr lang="hr-HR" b="1" dirty="0" err="1"/>
              <a:t>el</a:t>
            </a:r>
            <a:r>
              <a:rPr lang="en-US" b="1" dirty="0"/>
              <a:t>e</a:t>
            </a:r>
            <a:r>
              <a:rPr lang="hr-HR" b="1" dirty="0" err="1"/>
              <a:t>ctronic</a:t>
            </a:r>
            <a:r>
              <a:rPr lang="hr-HR" b="1" dirty="0"/>
              <a:t> </a:t>
            </a:r>
            <a:r>
              <a:rPr lang="hr-HR" b="1" dirty="0" err="1"/>
              <a:t>waste</a:t>
            </a:r>
            <a:r>
              <a:rPr lang="hr-HR" b="1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Recycling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Process of recycling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7811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Thank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for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atteniton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3952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electronic</a:t>
            </a:r>
            <a:r>
              <a:rPr lang="hr-HR" dirty="0"/>
              <a:t> </a:t>
            </a:r>
            <a:r>
              <a:rPr lang="hr-HR" dirty="0" err="1"/>
              <a:t>waste</a:t>
            </a:r>
            <a:r>
              <a:rPr lang="hr-HR" dirty="0"/>
              <a:t>?</a:t>
            </a: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3" r="26123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Outd</a:t>
            </a:r>
            <a:r>
              <a:rPr lang="en-US" dirty="0" err="1"/>
              <a:t>ated</a:t>
            </a:r>
            <a:r>
              <a:rPr lang="en-US" dirty="0"/>
              <a:t> computer equipment, stereos, televisions </a:t>
            </a:r>
            <a:r>
              <a:rPr lang="hr-HR" dirty="0" smtClean="0"/>
              <a:t>,</a:t>
            </a:r>
            <a:r>
              <a:rPr lang="en-US" dirty="0" smtClean="0"/>
              <a:t>mobile </a:t>
            </a:r>
            <a:r>
              <a:rPr lang="en-US" dirty="0"/>
              <a:t>phones</a:t>
            </a:r>
            <a:r>
              <a:rPr lang="hr-HR" dirty="0"/>
              <a:t>, </a:t>
            </a:r>
            <a:r>
              <a:rPr lang="hr-HR" dirty="0" err="1"/>
              <a:t>etc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9320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Dodatak 2" title="Free Response Quiz"/>
              <p:cNvGraphicFramePr>
                <a:graphicFrameLocks noGrp="1"/>
              </p:cNvGraphicFramePr>
              <p:nvPr/>
            </p:nvGraphicFramePr>
            <p:xfrm>
              <a:off x="1524000" y="857249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Dodatak 2" title="Free Response Quiz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4000" y="857249"/>
                <a:ext cx="9144000" cy="5143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2952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Recycling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4552406" cy="1828800"/>
          </a:xfrm>
        </p:spPr>
        <p:txBody>
          <a:bodyPr/>
          <a:lstStyle/>
          <a:p>
            <a:r>
              <a:rPr lang="en-US" dirty="0"/>
              <a:t>Audiovisual components, televisions, VCRs, stereo equipment, mobile phones, other handheld devices, and computer components contain valuable elements and substances suitable for reclamation, including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lead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copper</a:t>
            </a:r>
            <a:r>
              <a:rPr lang="en-US" dirty="0"/>
              <a:t>, and </a:t>
            </a:r>
            <a:r>
              <a:rPr lang="en-US" dirty="0">
                <a:solidFill>
                  <a:srgbClr val="FFFF00"/>
                </a:solidFill>
              </a:rPr>
              <a:t>gold</a:t>
            </a:r>
            <a:r>
              <a:rPr lang="en-US" dirty="0"/>
              <a:t>.</a:t>
            </a:r>
            <a:endParaRPr lang="hr-HR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81" y="3252217"/>
            <a:ext cx="6169025" cy="3353085"/>
          </a:xfrm>
          <a:effectLst/>
        </p:spPr>
      </p:pic>
    </p:spTree>
    <p:extLst>
      <p:ext uri="{BB962C8B-B14F-4D97-AF65-F5344CB8AC3E}">
        <p14:creationId xmlns:p14="http://schemas.microsoft.com/office/powerpoint/2010/main" val="1004106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Dodatak 1" title="Free Response Quiz"/>
              <p:cNvGraphicFramePr>
                <a:graphicFrameLocks noGrp="1"/>
              </p:cNvGraphicFramePr>
              <p:nvPr/>
            </p:nvGraphicFramePr>
            <p:xfrm>
              <a:off x="1524000" y="857249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Dodatak 1" title="Free Response Quiz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1524000" y="857249"/>
                <a:ext cx="9144000" cy="5143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5159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/>
          <a:lstStyle/>
          <a:p>
            <a:r>
              <a:rPr lang="en-US" dirty="0"/>
              <a:t>Why Is Electronics Recycling Important</a:t>
            </a:r>
            <a:r>
              <a:rPr lang="hr-HR" dirty="0"/>
              <a:t>?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75" y="1014412"/>
            <a:ext cx="3267075" cy="4371975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Rich Source of Raw Materials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Solid Waste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Toxic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International Movement of Hazardous Waste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567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3" name="Dodatak 2" title="Free Response Quiz"/>
              <p:cNvGraphicFramePr>
                <a:graphicFrameLocks noGrp="1"/>
              </p:cNvGraphicFramePr>
              <p:nvPr/>
            </p:nvGraphicFramePr>
            <p:xfrm>
              <a:off x="1524000" y="857249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Dodatak 2" title="Free Response Quiz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1524000" y="857249"/>
                <a:ext cx="9144000" cy="5143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2461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Process of recycling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423" b="87480" l="2388" r="80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58458"/>
            <a:ext cx="6854837" cy="3871188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5800" y="3445932"/>
            <a:ext cx="3680885" cy="313774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dirty="0"/>
              <a:t>Picking Shed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Disassembly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First size reduction process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Second size reduction process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Over-band Magnet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Non-metallic and metallic components separation</a:t>
            </a:r>
            <a:endParaRPr lang="hr-HR" dirty="0"/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Water Separation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3229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Nebeski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s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webextensions/webextension1.xml><?xml version="1.0" encoding="utf-8"?>
<we:webextension xmlns:we="http://schemas.microsoft.com/office/webextensions/webextension/2010/11" id="{C27F0F0D-5EF2-4D82-A924-C127EBD5FB96}">
  <we:reference id="wa104238072" version="1.6.0.0" store="en-US" storeType="OMEX"/>
  <we:alternateReferences>
    <we:reference id="WA104238072" version="1.6.0.0" store="WA104238072" storeType="OMEX"/>
  </we:alternateReferences>
  <we:properties>
    <we:property name="__labs__" value="{&quot;configuration&quot;:{&quot;appVersion&quot;:{&quot;major&quot;:0,&quot;minor&quot;:1},&quot;components&quot;:[{&quot;name&quot;:&quot;Free Response Question&quot;,&quot;question&quot;:{&quot;text/html&quot;:&quot;&lt;p&gt;What is E-Waste?&lt;/p&gt;\n&quot;,&quot;text/plain&quot;:&quot;What is E-Waste?&quot;},&quot;maxScore&quot;:0,&quot;timeLimit&quot;:0,&quot;hasAnswer&quot;:false,&quot;answer&quot;:null,&quot;type&quot;:&quot;Labs.Components.InputComponent&quot;,&quot;values&quot;:{&quot;hints&quot;:[{&quot;isHint&quot;:true,&quot;value&quot;:{&quot;text/plain&quot;:&quot;Something old&quot;}}]},&quot;secure&quot;:false,&quot;data&quot;:{&quot;question&quot;:&quot;&lt;p&gt;What is E-Waste?&lt;/p&gt;\n&quot;,&quot;fontSize&quot;:&quot;medium&quot;,&quot;hints&quot;:[{&quot;text&quot;:&quot;Something old&quot;}]}}],&quot;name&quot;:&quot;&lt;p&gt;What is E-Waste?&lt;/p&gt;\n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94153142-9AFB-4EE9-856B-55D944CDDEB3}">
  <we:reference id="wa104238072" version="1.6.0.0" store="en-US" storeType="OMEX"/>
  <we:alternateReferences>
    <we:reference id="WA104238072" version="1.6.0.0" store="WA104238072" storeType="OMEX"/>
  </we:alternateReferences>
  <we:properties>
    <we:property name="__labs__" value="{&quot;configuration&quot;:{&quot;appVersion&quot;:{&quot;major&quot;:0,&quot;minor&quot;:1},&quot;components&quot;:[{&quot;name&quot;:&quot;Free Response Question&quot;,&quot;question&quot;:{&quot;text/html&quot;:&quot;&lt;p&gt;What can you get from recycling E-waste?&lt;/p&gt;\n&quot;,&quot;text/plain&quot;:&quot;What can you get from recycling E-waste?&quot;},&quot;maxScore&quot;:0,&quot;timeLimit&quot;:0,&quot;hasAnswer&quot;:false,&quot;answer&quot;:null,&quot;type&quot;:&quot;Labs.Components.InputComponent&quot;,&quot;values&quot;:{&quot;hints&quot;:[{&quot;isHint&quot;:true,&quot;value&quot;:{&quot;text/plain&quot;:&quot;These are metals&quot;}}]},&quot;secure&quot;:false,&quot;data&quot;:{&quot;question&quot;:&quot;&lt;p&gt;What can you get from recycling E-waste?&lt;/p&gt;\n&quot;,&quot;fontSize&quot;:&quot;medium&quot;,&quot;hints&quot;:[{&quot;text&quot;:&quot;These are metals&quot;}]}}],&quot;name&quot;:&quot;&lt;p&gt;What can you get from recycling E-waste?&lt;/p&gt;\n&quot;,&quot;timeline&quot;:null,&quot;analytics&quot;:null},&quot;hostVersion&quot;:{&quot;major&quot;:0,&quot;minor&quot;:1}}"/>
  </we:properties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5A6C7EB0-ECE6-4896-931A-B860429160B8}">
  <we:reference id="wa104238072" version="1.6.0.0" store="en-US" storeType="OMEX"/>
  <we:alternateReferences>
    <we:reference id="WA104238072" version="1.6.0.0" store="WA104238072" storeType="OMEX"/>
  </we:alternateReferences>
  <we:properties>
    <we:property name="__labs__" value="{&quot;configuration&quot;:{&quot;appVersion&quot;:{&quot;major&quot;:0,&quot;minor&quot;:1},&quot;components&quot;:[{&quot;name&quot;:&quot;Free Response Question&quot;,&quot;question&quot;:{&quot;text/html&quot;:&quot;&lt;p&gt;Why is recycling important?&lt;/p&gt;\n&quot;,&quot;text/plain&quot;:&quot;Why is recycling important?&quot;},&quot;maxScore&quot;:0,&quot;timeLimit&quot;:0,&quot;hasAnswer&quot;:false,&quot;answer&quot;:null,&quot;type&quot;:&quot;Labs.Components.InputComponent&quot;,&quot;values&quot;:{&quot;hints&quot;:[]},&quot;secure&quot;:false,&quot;data&quot;:{&quot;question&quot;:&quot;&lt;p&gt;Why is recycling important?&lt;/p&gt;\n&quot;,&quot;fontSize&quot;:&quot;medium&quot;,&quot;hints&quot;:[]}}],&quot;name&quot;:&quot;&lt;p&gt;Why is recycling important?&lt;/p&gt;\n&quot;,&quot;timeline&quot;:null,&quot;analytics&quot;:null},&quot;hostVersion&quot;:{&quot;major&quot;:0,&quot;minor&quot;:1}}"/>
  </we:properties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7294E7AB-DD94-4970-A675-F9726FA355D3}">
  <we:reference id="wa104238072" version="1.6.0.0" store="en-US" storeType="OMEX"/>
  <we:alternateReferences>
    <we:reference id="WA104238072" version="1.6.0.0" store="WA104238072" storeType="OMEX"/>
  </we:alternateReferences>
  <we:properties>
    <we:property name="__labs__" value="{&quot;configuration&quot;:{&quot;appVersion&quot;:{&quot;major&quot;:0,&quot;minor&quot;:1},&quot;components&quot;:[{&quot;name&quot;:&quot;Free Response Question&quot;,&quot;question&quot;:{&quot;text/html&quot;:&quot;&lt;p&gt;What are the uses of recycling E-waste?&lt;/p&gt;\n&quot;,&quot;text/plain&quot;:&quot;What are the uses of recycling E-waste?&quot;},&quot;maxScore&quot;:0,&quot;timeLimit&quot;:0,&quot;hasAnswer&quot;:false,&quot;answer&quot;:null,&quot;type&quot;:&quot;Labs.Components.InputComponent&quot;,&quot;values&quot;:{&quot;hints&quot;:[]},&quot;secure&quot;:false,&quot;data&quot;:{&quot;question&quot;:&quot;&lt;p&gt;What are the uses of recycling E-waste?&lt;/p&gt;\n&quot;,&quot;fontSize&quot;:&quot;medium&quot;,&quot;hints&quot;:[]}}],&quot;name&quot;:&quot;&lt;p&gt;What are the uses of recycling E-waste?&lt;/p&gt;\n&quot;,&quot;timeline&quot;:null,&quot;analytics&quot;:null},&quot;hostVersion&quot;:{&quot;major&quot;:0,&quot;minor&quot;:1}}"/>
  </we:properties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2A07AA2F-1ED0-4D16-A30B-B0978CF54865}">
  <we:reference id="wa104238072" version="1.6.0.0" store="en-US" storeType="OMEX"/>
  <we:alternateReferences>
    <we:reference id="WA104238072" version="1.6.0.0" store="WA104238072" storeType="OMEX"/>
  </we:alternateReferences>
  <we:properties>
    <we:property name="__labs__" value="{&quot;configuration&quot;:{&quot;appVersion&quot;:{&quot;major&quot;:0,&quot;minor&quot;:1},&quot;components&quot;:[{&quot;name&quot;:&quot;Free Response Question&quot;,&quot;question&quot;:{&quot;text/html&quot;:&quot;&lt;p&gt;Where can you bring your E-waste?&lt;/p&gt;\n&quot;,&quot;text/plain&quot;:&quot;Where can you bring your E-waste?&quot;},&quot;maxScore&quot;:0,&quot;timeLimit&quot;:0,&quot;hasAnswer&quot;:false,&quot;answer&quot;:null,&quot;type&quot;:&quot;Labs.Components.InputComponent&quot;,&quot;values&quot;:{&quot;hints&quot;:[]},&quot;secure&quot;:false,&quot;data&quot;:{&quot;question&quot;:&quot;&lt;p&gt;Where can you bring your E-waste?&lt;/p&gt;\n&quot;,&quot;fontSize&quot;:&quot;medium&quot;,&quot;hints&quot;:[]}}],&quot;name&quot;:&quot;&lt;p&gt;Where can you bring your E-waste?&lt;/p&gt;\n&quot;,&quot;timeline&quot;:null,&quot;analytics&quot;:null},&quot;hostVersion&quot;:{&quot;major&quot;:0,&quot;minor&quot;:1}}"/>
  </we:properties>
  <we:bindings/>
  <we:snapshot xmlns:r="http://schemas.openxmlformats.org/officeDocument/2006/relationships"/>
</we:webextension>
</file>

<file path=ppt/webextensions/webextension6.xml><?xml version="1.0" encoding="utf-8"?>
<we:webextension xmlns:we="http://schemas.microsoft.com/office/webextensions/webextension/2010/11" id="{97C1C9C3-43D7-495A-81B6-7532D335ABEA}">
  <we:reference id="wa104238072" version="1.6.0.0" store="en-US" storeType="OMEX"/>
  <we:alternateReferences>
    <we:reference id="WA104238072" version="1.6.0.0" store="WA104238072" storeType="OMEX"/>
  </we:alternateReferences>
  <we:properties>
    <we:property name="__labs__" value="{&quot;configuration&quot;:{&quot;appVersion&quot;:{&quot;major&quot;:0,&quot;minor&quot;:1},&quot;components&quot;:[{&quot;name&quot;:&quot;Free Response Question&quot;,&quot;question&quot;:{&quot;text/html&quot;:&quot;&lt;p&gt;Are you allowed to throw E-waste in the nature?&lt;/p&gt;\n&quot;,&quot;text/plain&quot;:&quot;Are you allowed to throw E-waste in the nature?&quot;},&quot;maxScore&quot;:0,&quot;timeLimit&quot;:0,&quot;hasAnswer&quot;:false,&quot;answer&quot;:null,&quot;type&quot;:&quot;Labs.Components.InputComponent&quot;,&quot;values&quot;:{&quot;hints&quot;:[]},&quot;secure&quot;:false,&quot;data&quot;:{&quot;question&quot;:&quot;&lt;p&gt;Are you allowed to throw E-waste in the nature?&lt;/p&gt;\n&quot;,&quot;fontSize&quot;:&quot;medium&quot;,&quot;hints&quot;:[]}}],&quot;name&quot;:&quot;&lt;p&gt;Are you allowed to throw E-waste in the nature?&lt;/p&gt;\n&quot;,&quot;timeline&quot;:null,&quot;analytics&quot;:null},&quot;hostVersion&quot;:{&quot;major&quot;:0,&quot;minor&quot;:1}}"/>
  </we:properties>
  <we:bindings/>
  <we:snapshot xmlns:r="http://schemas.openxmlformats.org/officeDocument/2006/relationships"/>
</we:webextension>
</file>

<file path=ppt/webextensions/webextension7.xml><?xml version="1.0" encoding="utf-8"?>
<we:webextension xmlns:we="http://schemas.microsoft.com/office/webextensions/webextension/2010/11" id="{14528631-5762-49EE-A4D1-DB84EA594370}">
  <we:reference id="wa104238072" version="1.6.0.0" store="en-US" storeType="OMEX"/>
  <we:alternateReferences>
    <we:reference id="WA104238072" version="1.6.0.0" store="WA104238072" storeType="OMEX"/>
  </we:alternateReferences>
  <we:properties>
    <we:property name="__labs__" value="{&quot;configuration&quot;:{&quot;appVersion&quot;:{&quot;major&quot;:0,&quot;minor&quot;:1},&quot;components&quot;:[{&quot;name&quot;:&quot;Free Response Question&quot;,&quot;question&quot;:{&quot;text/html&quot;:&quot;&lt;p&gt;How does the E-Waste inpackt the environment?&lt;/p&gt;\n&quot;,&quot;text/plain&quot;:&quot;How does the E-Waste inpackt the environment?&quot;},&quot;maxScore&quot;:0,&quot;timeLimit&quot;:0,&quot;hasAnswer&quot;:false,&quot;answer&quot;:null,&quot;type&quot;:&quot;Labs.Components.InputComponent&quot;,&quot;values&quot;:{&quot;hints&quot;:[]},&quot;secure&quot;:false,&quot;data&quot;:{&quot;question&quot;:&quot;&lt;p&gt;How does the E-Waste inpackt the environment?&lt;/p&gt;\n&quot;,&quot;fontSize&quot;:&quot;medium&quot;,&quot;hints&quot;:[]}}],&quot;name&quot;:&quot;&lt;p&gt;How does the E-Waste inpackt the environment?&lt;/p&gt;\n&quot;,&quot;timeline&quot;:null,&quot;analytics&quot;:null},&quot;hostVersion&quot;:{&quot;major&quot;:0,&quot;minor&quot;:1}}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TM03457452[[fn=Nebeski]]</Template>
  <TotalTime>105</TotalTime>
  <Words>219</Words>
  <Application>Microsoft Office PowerPoint</Application>
  <PresentationFormat>Široki zaslon</PresentationFormat>
  <Paragraphs>38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Nebeski</vt:lpstr>
      <vt:lpstr>Electronic waste</vt:lpstr>
      <vt:lpstr>Content</vt:lpstr>
      <vt:lpstr>What is electronic waste?</vt:lpstr>
      <vt:lpstr>PowerPoint prezentacija</vt:lpstr>
      <vt:lpstr>Recycling</vt:lpstr>
      <vt:lpstr>PowerPoint prezentacija</vt:lpstr>
      <vt:lpstr>Why Is Electronics Recycling Important?</vt:lpstr>
      <vt:lpstr>PowerPoint prezentacija</vt:lpstr>
      <vt:lpstr>Process of recycling</vt:lpstr>
      <vt:lpstr>Uses of recycling:</vt:lpstr>
      <vt:lpstr>PowerPoint prezentacija</vt:lpstr>
      <vt:lpstr>Where can you bring the e-waste?</vt:lpstr>
      <vt:lpstr>PowerPoint prezentacija</vt:lpstr>
      <vt:lpstr>PowerPoint prezentacija</vt:lpstr>
      <vt:lpstr>Are you allowed to throw e waste in the trash?</vt:lpstr>
      <vt:lpstr>PowerPoint prezentacija</vt:lpstr>
      <vt:lpstr>PowerPoint prezentacija</vt:lpstr>
      <vt:lpstr>Environmental impact</vt:lpstr>
      <vt:lpstr>PowerPoint prezentacija</vt:lpstr>
      <vt:lpstr>Thank you for your atteniton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waste</dc:title>
  <dc:creator>učenik</dc:creator>
  <cp:lastModifiedBy>učenik</cp:lastModifiedBy>
  <cp:revision>12</cp:revision>
  <dcterms:created xsi:type="dcterms:W3CDTF">2017-10-27T10:13:23Z</dcterms:created>
  <dcterms:modified xsi:type="dcterms:W3CDTF">2017-11-02T07:33:28Z</dcterms:modified>
</cp:coreProperties>
</file>