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3" r:id="rId5"/>
    <p:sldId id="265" r:id="rId6"/>
    <p:sldId id="262" r:id="rId7"/>
    <p:sldId id="261" r:id="rId8"/>
    <p:sldId id="264" r:id="rId9"/>
    <p:sldId id="266" r:id="rId10"/>
    <p:sldId id="272" r:id="rId11"/>
    <p:sldId id="267" r:id="rId12"/>
    <p:sldId id="260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2/15/2018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2/15/2018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597152"/>
            <a:ext cx="3276601" cy="2057400"/>
          </a:xfrm>
        </p:spPr>
        <p:txBody>
          <a:bodyPr/>
          <a:lstStyle/>
          <a:p>
            <a:r>
              <a:rPr lang="hr-HR" dirty="0" smtClean="0"/>
              <a:t>WAYS TO SAVE ENERGY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23210"/>
            <a:ext cx="3276601" cy="1828800"/>
          </a:xfrm>
        </p:spPr>
        <p:txBody>
          <a:bodyPr/>
          <a:lstStyle/>
          <a:p>
            <a:r>
              <a:rPr lang="hr-HR" dirty="0"/>
              <a:t>1. ELEMENTARY SCHOOL ČAKOVEC</a:t>
            </a:r>
          </a:p>
          <a:p>
            <a:endParaRPr lang="hr-HR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r="3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0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#8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Never put a hot food in a fridge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42" y="2313487"/>
            <a:ext cx="4629341" cy="383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64" y="831667"/>
            <a:ext cx="3678508" cy="560945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542219" y="3479640"/>
            <a:ext cx="2056810" cy="313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910220" y="3094284"/>
            <a:ext cx="1306286" cy="1084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969738" y="3094285"/>
            <a:ext cx="1247582" cy="1084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#9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Walk or ride a bike instead driving</a:t>
            </a:r>
            <a:endParaRPr lang="hr-HR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977"/>
          <a:stretch/>
        </p:blipFill>
        <p:spPr>
          <a:xfrm>
            <a:off x="4861178" y="2168434"/>
            <a:ext cx="4770501" cy="3960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26513" r="40444"/>
          <a:stretch/>
        </p:blipFill>
        <p:spPr>
          <a:xfrm>
            <a:off x="8465027" y="2949030"/>
            <a:ext cx="3095602" cy="2634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37" y="2671218"/>
            <a:ext cx="3730035" cy="319016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629785" y="2495006"/>
            <a:ext cx="4399415" cy="34485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771" y="2495006"/>
            <a:ext cx="4428309" cy="3634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4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#10</a:t>
            </a:r>
            <a:endParaRPr lang="hr-HR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Use power strips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485" y="2084787"/>
            <a:ext cx="6466395" cy="4316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412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 smtClean="0"/>
              <a:t>Pay attention when you go shopping: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Buy </a:t>
            </a:r>
            <a:r>
              <a:rPr lang="hr-HR" sz="3200" dirty="0"/>
              <a:t>products with: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88" y="2434862"/>
            <a:ext cx="8669649" cy="35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379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" y="1086334"/>
            <a:ext cx="51859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6600" dirty="0"/>
          </a:p>
          <a:p>
            <a:r>
              <a:rPr lang="hr-HR" sz="6600" dirty="0"/>
              <a:t>Thank you for attention!!!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67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1005535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sz="3200" dirty="0" smtClean="0"/>
              <a:t>     </a:t>
            </a:r>
            <a:r>
              <a:rPr lang="hr-HR" sz="3200" b="1" dirty="0" smtClean="0"/>
              <a:t>Renewable energy</a:t>
            </a:r>
            <a:r>
              <a:rPr lang="hr-HR" sz="3200" dirty="0" smtClean="0"/>
              <a:t>                       </a:t>
            </a:r>
            <a:r>
              <a:rPr lang="hr-HR" sz="3200" b="1" dirty="0" smtClean="0"/>
              <a:t>Unrenewable </a:t>
            </a:r>
            <a:r>
              <a:rPr lang="hr-HR" sz="3200" b="1" dirty="0"/>
              <a:t>energy</a:t>
            </a:r>
          </a:p>
          <a:p>
            <a:pPr marL="0" indent="0">
              <a:buNone/>
            </a:pPr>
            <a:r>
              <a:rPr lang="hr-HR" sz="3200" dirty="0" smtClean="0"/>
              <a:t>-sunlight, wind, water,                     -coal, oil, natural gas, </a:t>
            </a:r>
          </a:p>
          <a:p>
            <a:pPr marL="0" indent="0">
              <a:buNone/>
            </a:pPr>
            <a:r>
              <a:rPr lang="hr-HR" sz="3200" dirty="0"/>
              <a:t> </a:t>
            </a:r>
            <a:r>
              <a:rPr lang="hr-HR" sz="3200" dirty="0" smtClean="0"/>
              <a:t>geothermal                                          nuclear</a:t>
            </a:r>
          </a:p>
          <a:p>
            <a:pPr marL="0" indent="0">
              <a:buNone/>
            </a:pPr>
            <a:endParaRPr lang="hr-HR" sz="3200" dirty="0"/>
          </a:p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r>
              <a:rPr lang="hr-HR" sz="3200" dirty="0" smtClean="0"/>
              <a:t>                                                                                     </a:t>
            </a:r>
            <a:r>
              <a:rPr lang="hr-HR" sz="3200" dirty="0" smtClean="0">
                <a:solidFill>
                  <a:srgbClr val="FF0000"/>
                </a:solidFill>
              </a:rPr>
              <a:t>POOF!!!</a:t>
            </a:r>
          </a:p>
          <a:p>
            <a:endParaRPr lang="hr-HR" sz="3200" dirty="0" smtClean="0"/>
          </a:p>
          <a:p>
            <a:endParaRPr lang="hr-HR" sz="32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376" y="4975524"/>
            <a:ext cx="3346624" cy="1882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188" y="4021823"/>
            <a:ext cx="2747062" cy="154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860407"/>
          </a:xfrm>
        </p:spPr>
        <p:txBody>
          <a:bodyPr>
            <a:normAutofit/>
          </a:bodyPr>
          <a:lstStyle/>
          <a:p>
            <a:pPr algn="ctr"/>
            <a:r>
              <a:rPr lang="hr-HR" sz="4400" b="1" dirty="0" smtClean="0"/>
              <a:t>ENERGY</a:t>
            </a:r>
            <a:endParaRPr lang="hr-HR" sz="4400" b="1" dirty="0"/>
          </a:p>
        </p:txBody>
      </p:sp>
      <p:sp>
        <p:nvSpPr>
          <p:cNvPr id="5" name="Down Arrow 4"/>
          <p:cNvSpPr/>
          <p:nvPr/>
        </p:nvSpPr>
        <p:spPr>
          <a:xfrm rot="1837516">
            <a:off x="4703560" y="1276100"/>
            <a:ext cx="731520" cy="981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18" y="3873952"/>
            <a:ext cx="5885634" cy="262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979005">
            <a:off x="6848769" y="1194774"/>
            <a:ext cx="810838" cy="9632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5376" y="3188410"/>
            <a:ext cx="2968672" cy="1554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2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#1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052" y="1744001"/>
            <a:ext cx="9599614" cy="4572000"/>
          </a:xfrm>
        </p:spPr>
        <p:txBody>
          <a:bodyPr>
            <a:normAutofit/>
          </a:bodyPr>
          <a:lstStyle/>
          <a:p>
            <a:r>
              <a:rPr lang="en-US" sz="3200" dirty="0"/>
              <a:t>Replace your incandescent light bulbs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308" y="2292858"/>
            <a:ext cx="6576612" cy="425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101312" y="2542577"/>
            <a:ext cx="2084832" cy="37734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514" y="2523960"/>
            <a:ext cx="2103302" cy="37920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322134">
            <a:off x="3092076" y="2536411"/>
            <a:ext cx="2103302" cy="37920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565" y="2542577"/>
            <a:ext cx="4340728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1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#2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3224349" cy="4572000"/>
          </a:xfrm>
        </p:spPr>
        <p:txBody>
          <a:bodyPr>
            <a:normAutofit/>
          </a:bodyPr>
          <a:lstStyle/>
          <a:p>
            <a:r>
              <a:rPr lang="en-US" sz="3200" dirty="0"/>
              <a:t>Switch the TV </a:t>
            </a:r>
            <a:r>
              <a:rPr lang="hr-HR" sz="3200" dirty="0" smtClean="0"/>
              <a:t>and computer </a:t>
            </a:r>
            <a:r>
              <a:rPr lang="en-US" sz="3200" dirty="0" smtClean="0"/>
              <a:t>off </a:t>
            </a:r>
            <a:r>
              <a:rPr lang="en-US" sz="3200" dirty="0"/>
              <a:t>when not in use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35" y="1367244"/>
            <a:ext cx="6923792" cy="458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801" y="3501352"/>
            <a:ext cx="4613699" cy="275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55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#3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T</a:t>
            </a:r>
            <a:r>
              <a:rPr lang="en-US" sz="3200" dirty="0" smtClean="0"/>
              <a:t>urn </a:t>
            </a:r>
            <a:r>
              <a:rPr lang="en-US" sz="3200" dirty="0"/>
              <a:t>the heating down and dress warm pullover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2557326"/>
            <a:ext cx="4927774" cy="369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397726" y="2651760"/>
            <a:ext cx="4728754" cy="34616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10789" y="2664823"/>
            <a:ext cx="4663440" cy="3456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6531429" y="4193178"/>
            <a:ext cx="1515291" cy="418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820" y="2664823"/>
            <a:ext cx="3229117" cy="322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08582"/>
            <a:ext cx="9601202" cy="1067669"/>
          </a:xfrm>
        </p:spPr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#4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Turn the </a:t>
            </a:r>
            <a:r>
              <a:rPr lang="hr-HR" sz="3200" dirty="0" smtClean="0"/>
              <a:t>lights off if </a:t>
            </a:r>
            <a:r>
              <a:rPr lang="en-US" sz="3200" dirty="0" smtClean="0"/>
              <a:t>you </a:t>
            </a:r>
            <a:r>
              <a:rPr lang="en-US" sz="3200" dirty="0"/>
              <a:t>are not </a:t>
            </a:r>
            <a:r>
              <a:rPr lang="hr-HR" sz="3200" dirty="0" smtClean="0"/>
              <a:t>using a </a:t>
            </a:r>
            <a:r>
              <a:rPr lang="en-US" sz="3200" dirty="0" smtClean="0"/>
              <a:t>room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937" y="2099606"/>
            <a:ext cx="6588951" cy="439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68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#5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Keep your freezer full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467" y="2245423"/>
            <a:ext cx="3202886" cy="4155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4206240" y="5035296"/>
            <a:ext cx="735072" cy="96326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925568" y="3621024"/>
            <a:ext cx="1406852" cy="239452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8885" r="18311"/>
          <a:stretch/>
        </p:blipFill>
        <p:spPr>
          <a:xfrm>
            <a:off x="6628206" y="2322108"/>
            <a:ext cx="4393362" cy="388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6628206" y="2245423"/>
            <a:ext cx="4393362" cy="4002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628206" y="2322108"/>
            <a:ext cx="4112946" cy="379827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Energy Saving Tip </a:t>
            </a:r>
            <a:r>
              <a:rPr lang="hr-HR" b="1" dirty="0" smtClean="0"/>
              <a:t>#6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 the sunny day open a curtains and use natural light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433" y="2209800"/>
            <a:ext cx="6326039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2716485" cy="1659853"/>
          </a:xfrm>
        </p:spPr>
        <p:txBody>
          <a:bodyPr>
            <a:noAutofit/>
          </a:bodyPr>
          <a:lstStyle/>
          <a:p>
            <a:r>
              <a:rPr lang="hr-HR" sz="3600" b="1" dirty="0"/>
              <a:t>Energy Saving Tip </a:t>
            </a:r>
            <a:r>
              <a:rPr lang="hr-HR" sz="3600" b="1" dirty="0" smtClean="0"/>
              <a:t>#7</a:t>
            </a:r>
            <a:endParaRPr lang="hr-H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73234"/>
            <a:ext cx="2714897" cy="4572000"/>
          </a:xfrm>
        </p:spPr>
        <p:txBody>
          <a:bodyPr>
            <a:normAutofit/>
          </a:bodyPr>
          <a:lstStyle/>
          <a:p>
            <a:r>
              <a:rPr lang="en-US" sz="3200" dirty="0"/>
              <a:t>Use the shower instead of the bathtub and save the water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868" y="685756"/>
            <a:ext cx="6967129" cy="5562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413863" y="3631474"/>
            <a:ext cx="2194560" cy="14499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270171" y="3618411"/>
            <a:ext cx="2142309" cy="15022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36331" y="4232366"/>
            <a:ext cx="365760" cy="33963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0215154" y="3396343"/>
            <a:ext cx="587829" cy="11756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91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Family photo album (green leaf nature design)</Template>
  <TotalTime>378</TotalTime>
  <Words>181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Cambria</vt:lpstr>
      <vt:lpstr>Family Photo Album 16x9</vt:lpstr>
      <vt:lpstr>WAYS TO SAVE ENERGY</vt:lpstr>
      <vt:lpstr>ENERGY</vt:lpstr>
      <vt:lpstr>Energy Saving Tip #1</vt:lpstr>
      <vt:lpstr>Energy Saving Tip #2</vt:lpstr>
      <vt:lpstr>Energy Saving Tip #3</vt:lpstr>
      <vt:lpstr>Energy Saving Tip #4</vt:lpstr>
      <vt:lpstr>Energy Saving Tip #5</vt:lpstr>
      <vt:lpstr>Energy Saving Tip #6</vt:lpstr>
      <vt:lpstr>Energy Saving Tip #7</vt:lpstr>
      <vt:lpstr>Energy Saving Tip #8</vt:lpstr>
      <vt:lpstr>Energy Saving Tip #9</vt:lpstr>
      <vt:lpstr>Energy Saving Tip #10</vt:lpstr>
      <vt:lpstr>Pay attention when you go shopping: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with Caption layout</dc:title>
  <dc:creator>Korisnik</dc:creator>
  <cp:lastModifiedBy>Korisnik</cp:lastModifiedBy>
  <cp:revision>41</cp:revision>
  <dcterms:created xsi:type="dcterms:W3CDTF">2018-01-12T13:06:56Z</dcterms:created>
  <dcterms:modified xsi:type="dcterms:W3CDTF">2018-02-15T21:26:23Z</dcterms:modified>
</cp:coreProperties>
</file>