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61C1"/>
    <a:srgbClr val="FECA1F"/>
    <a:srgbClr val="1AA2D9"/>
    <a:srgbClr val="F56F7E"/>
    <a:srgbClr val="865FB6"/>
    <a:srgbClr val="FD6D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54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B657F55-0E5E-43BF-A04D-6B938F1CB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0B3CC6E-64F6-4033-B527-CB3A7426D3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A67D224-CE43-429B-BC1E-C12C47AD5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929A-173E-494F-A31C-F183D971F6C5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47F450C-A640-49E1-8788-C6A6AC6D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7C154C4-9F0D-4A42-97EF-2DC3F07B0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E876-3A3E-40F4-92C6-FF595396D81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2887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8127EC-1D9F-4926-A14A-CFFBEA591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1B91C93-0463-448F-AE67-EF1AA0C43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91B824B-DD10-42C2-859A-2C1207D52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929A-173E-494F-A31C-F183D971F6C5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5599892-A316-4D65-B63D-D271DC670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ED40EB8-8F9D-4F83-8C86-6C6E28F2B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E876-3A3E-40F4-92C6-FF595396D81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2080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7565995A-4768-4971-87AD-345056E916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02E14A6D-383A-411F-A034-16BA82BED3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C3F0B55-3EB3-4D9A-A7D4-6D273679C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929A-173E-494F-A31C-F183D971F6C5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74A9275-657F-4777-9337-0365D397D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2AE8DCD-C3BB-4DB6-A241-70BFF2EC1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E876-3A3E-40F4-92C6-FF595396D81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6957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54D3A30-12CF-4E79-936F-6B7584214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A191B71-0013-469B-92AC-38922F4F4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396F0FC-EB90-44E4-A758-F4866549D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929A-173E-494F-A31C-F183D971F6C5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92102C7-98CD-4995-AC0F-E26CB2D7F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52272C3-CB43-40E7-9551-BF6BAD21B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E876-3A3E-40F4-92C6-FF595396D81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394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BFAF1D6-2E01-4236-9A31-A29E60AB6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F4CDB99-F356-4529-ACBA-EDE4B1CC3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AACFA84-48E9-4427-8A29-2FB778951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929A-173E-494F-A31C-F183D971F6C5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2817559-BD0C-45BE-AA70-EB8779FF2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ACE4777-A026-4E44-922A-1F33D2936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E876-3A3E-40F4-92C6-FF595396D81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633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B05F387-D076-4CFE-ACF6-AD4DEA5A3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952342F-0660-480E-B141-1A9996B43F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C3A3622-C1D5-4E4B-B0E6-23948C3A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CCEC20F-CBCD-47DE-A229-3A89B7582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929A-173E-494F-A31C-F183D971F6C5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DB97A94-3FB0-4F8B-A4B7-0FDBC5E1D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F26C625-2FB5-4B9C-BB2C-70779750A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E876-3A3E-40F4-92C6-FF595396D81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0923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6C6201-BB4C-4FB3-922D-490F0F7F1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35A21C9-F5E3-41B6-ACEC-29748FBD9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57A2D08-625E-4242-81C0-FCC4D8BD9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D3D2DAFE-C85E-4211-97C6-B5A99118E8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8E884411-386F-425E-84E6-D05D506233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A688C2A5-1B20-4B2A-8920-1D88F82A7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929A-173E-494F-A31C-F183D971F6C5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9AA6AB38-8358-4EC9-829E-F1088A906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7074EDE5-3397-4C19-AE72-923A2C70F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E876-3A3E-40F4-92C6-FF595396D81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902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4E0C1E-81CF-44BA-A622-8116C0B00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001A5926-3373-4418-91B7-D767CE8A7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929A-173E-494F-A31C-F183D971F6C5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59C3AC3B-ED58-4E41-90F1-BCC2908E7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E5B241F6-91AF-47FF-8C21-EBDAD9D17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E876-3A3E-40F4-92C6-FF595396D81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9455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B945F09C-34FE-432F-B937-C08C31A3D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929A-173E-494F-A31C-F183D971F6C5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21D15146-DF04-4652-B82A-02DE6C73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9AF3FA89-D619-42E3-A119-B73DDEB98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E876-3A3E-40F4-92C6-FF595396D81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63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CFA592-ADE9-4914-917E-C0896F484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7A45C4F-1959-4126-9528-2E6BF6CEE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EC3FEAC3-6FFB-4CFB-8FE6-F2197CB7F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7198DB3-B4D9-4B8C-BC1B-7C33A7A72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929A-173E-494F-A31C-F183D971F6C5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58BC5AF-0698-4F15-B888-45826A208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56F25DB9-9730-4E43-8675-945162978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E876-3A3E-40F4-92C6-FF595396D81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9884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8875D5-9A49-4960-8BD4-CF707305D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F72C7ACD-1C8F-43F9-BEFB-F83E12BD2E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B6AD435-A52C-4F62-A198-E19C2597E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8750DE5-AB2E-4FC7-802C-7B0F881B8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929A-173E-494F-A31C-F183D971F6C5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C86BF73-26C7-487C-9D21-D19395267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21222C5-74A1-434B-9BDB-6FD0EC7A1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E876-3A3E-40F4-92C6-FF595396D81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6757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B2828256-47CA-421B-AB20-0E2CD3158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1FF10FD-6492-4826-8BC3-E6DEA3ADC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340CEAE-2FF5-4739-9CC1-6F76F521B7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3929A-173E-494F-A31C-F183D971F6C5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CEFEDE9-E6E1-47B4-B03B-9BAF2695B1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CE2854A-3723-4C43-B992-A16EFB91B1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EE876-3A3E-40F4-92C6-FF595396D81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091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531B49-4638-4D26-B3DF-B673EF517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5707" y="109791"/>
            <a:ext cx="9144000" cy="2619961"/>
          </a:xfrm>
        </p:spPr>
        <p:txBody>
          <a:bodyPr>
            <a:normAutofit/>
          </a:bodyPr>
          <a:lstStyle/>
          <a:p>
            <a:r>
              <a:rPr lang="en-US" sz="11501" b="1" dirty="0">
                <a:solidFill>
                  <a:srgbClr val="FD6D2F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US" sz="11501" b="1" dirty="0">
                <a:solidFill>
                  <a:srgbClr val="865FB6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</a:t>
            </a:r>
            <a:r>
              <a:rPr lang="en-US" sz="11501" b="1" dirty="0">
                <a:solidFill>
                  <a:srgbClr val="F56F7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1501" b="1" dirty="0">
                <a:solidFill>
                  <a:srgbClr val="1AA2D9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</a:t>
            </a:r>
            <a:r>
              <a:rPr lang="en-US" sz="11501" b="1" dirty="0">
                <a:solidFill>
                  <a:srgbClr val="FECA1F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</a:t>
            </a:r>
            <a:r>
              <a:rPr lang="en-US" sz="11501" b="1" dirty="0">
                <a:solidFill>
                  <a:srgbClr val="D761C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endParaRPr lang="hr-HR" sz="11501" b="1" dirty="0">
              <a:solidFill>
                <a:srgbClr val="D761C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892414D-C9B3-4CB1-A7F4-E22E8BBEBE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86977"/>
            <a:ext cx="9144000" cy="1655762"/>
          </a:xfrm>
        </p:spPr>
        <p:txBody>
          <a:bodyPr/>
          <a:lstStyle/>
          <a:p>
            <a:endParaRPr lang="hr-HR"/>
          </a:p>
        </p:txBody>
      </p:sp>
      <p:pic>
        <p:nvPicPr>
          <p:cNvPr id="5" name="Slika 4" descr="Slika na kojoj se prikazuje crtež&#10;&#10;Opis je automatski generiran">
            <a:extLst>
              <a:ext uri="{FF2B5EF4-FFF2-40B4-BE49-F238E27FC236}">
                <a16:creationId xmlns:a16="http://schemas.microsoft.com/office/drawing/2014/main" id="{8195D22B-57BD-406A-BECA-FE20DB9111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245" y="3744979"/>
            <a:ext cx="5244914" cy="2739755"/>
          </a:xfrm>
          <a:prstGeom prst="rect">
            <a:avLst/>
          </a:prstGeom>
        </p:spPr>
      </p:pic>
      <p:pic>
        <p:nvPicPr>
          <p:cNvPr id="7" name="Slika 6" descr="Slika na kojoj se prikazuje igračka, lutka, crtež&#10;&#10;Opis je automatski generiran">
            <a:extLst>
              <a:ext uri="{FF2B5EF4-FFF2-40B4-BE49-F238E27FC236}">
                <a16:creationId xmlns:a16="http://schemas.microsoft.com/office/drawing/2014/main" id="{B85A2C60-7576-4CBA-8524-9BD90B599E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70" y="3630949"/>
            <a:ext cx="5150224" cy="2967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58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F80B641-8BD2-4FC6-9C17-985832874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ŠTO JE BONTON?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endParaRPr lang="hr-H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295C06F-B268-4495-A3EE-7C8F6EDF3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BONTON JE SKUP PRAVILA PRISTOJNOG PONAŠANJA.</a:t>
            </a:r>
            <a:endParaRPr lang="hr-HR" sz="4800" dirty="0">
              <a:solidFill>
                <a:schemeClr val="tx1">
                  <a:lumMod val="85000"/>
                  <a:lumOff val="1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4" name="Slika 3" descr="Slika na kojoj se prikazuje igračka, lutka, crtež&#10;&#10;Opis je automatski generiran">
            <a:extLst>
              <a:ext uri="{FF2B5EF4-FFF2-40B4-BE49-F238E27FC236}">
                <a16:creationId xmlns:a16="http://schemas.microsoft.com/office/drawing/2014/main" id="{0AC34919-C96B-43B0-8E6E-0D8099EEC79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1" y="3209147"/>
            <a:ext cx="5150224" cy="2967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353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D9D36D6-2AC5-46A1-A849-4C82D5264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1266DAD7-0E7E-423D-A56F-7D45D445C8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2" r="13793"/>
          <a:stretch/>
        </p:blipFill>
        <p:spPr>
          <a:xfrm>
            <a:off x="3191436" y="-560491"/>
            <a:ext cx="5809129" cy="7978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938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FB74DB5-779E-4AAD-AE92-ED9354381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3C88CFF-885B-430B-83D2-82B885821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ČETIRI ČAROBNE RIJEČI</a:t>
            </a:r>
            <a:endParaRPr lang="hr-HR" sz="8000" dirty="0">
              <a:solidFill>
                <a:schemeClr val="tx1">
                  <a:lumMod val="85000"/>
                  <a:lumOff val="1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6" name="Slika 5" descr="Slika na kojoj se prikazuje crtež&#10;&#10;Opis je automatski generiran">
            <a:extLst>
              <a:ext uri="{FF2B5EF4-FFF2-40B4-BE49-F238E27FC236}">
                <a16:creationId xmlns:a16="http://schemas.microsoft.com/office/drawing/2014/main" id="{908845AF-B7C8-4C9C-B220-FA65355111D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543" y="4001294"/>
            <a:ext cx="5244914" cy="273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811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Slika na kojoj se prikazuje igračka, lutka, crtež&#10;&#10;Opis je automatski generiran">
            <a:extLst>
              <a:ext uri="{FF2B5EF4-FFF2-40B4-BE49-F238E27FC236}">
                <a16:creationId xmlns:a16="http://schemas.microsoft.com/office/drawing/2014/main" id="{499146A4-41B6-487D-A9CA-C6A604EED3E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87" y="3684737"/>
            <a:ext cx="5150224" cy="2967817"/>
          </a:xfrm>
          <a:prstGeom prst="rect">
            <a:avLst/>
          </a:prstGeom>
        </p:spPr>
      </p:pic>
      <p:pic>
        <p:nvPicPr>
          <p:cNvPr id="5" name="Slika 4" descr="Slika na kojoj se prikazuje crtež&#10;&#10;Opis je automatski generiran">
            <a:extLst>
              <a:ext uri="{FF2B5EF4-FFF2-40B4-BE49-F238E27FC236}">
                <a16:creationId xmlns:a16="http://schemas.microsoft.com/office/drawing/2014/main" id="{AA87F519-199E-41BD-B8FA-28D5C978881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762" y="4001294"/>
            <a:ext cx="5244914" cy="2739755"/>
          </a:xfrm>
          <a:prstGeom prst="rect">
            <a:avLst/>
          </a:prstGeom>
        </p:spPr>
      </p:pic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11E4D5E-0E55-49DB-B8F8-CB37D20F6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927847"/>
            <a:ext cx="10515600" cy="52491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IZVOLI</a:t>
            </a:r>
          </a:p>
          <a:p>
            <a:pPr marL="0" indent="0" algn="ctr">
              <a:buNone/>
            </a:pPr>
            <a:endParaRPr lang="en-US" sz="4400" dirty="0">
              <a:solidFill>
                <a:schemeClr val="tx1">
                  <a:lumMod val="85000"/>
                  <a:lumOff val="1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ctr">
              <a:buNone/>
            </a:pPr>
            <a:r>
              <a:rPr lang="en-US" sz="4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HVALA</a:t>
            </a:r>
          </a:p>
          <a:p>
            <a:pPr marL="0" indent="0" algn="ctr">
              <a:buNone/>
            </a:pPr>
            <a:endParaRPr lang="en-US" sz="4400" dirty="0">
              <a:solidFill>
                <a:schemeClr val="tx1">
                  <a:lumMod val="85000"/>
                  <a:lumOff val="1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ctr">
              <a:buNone/>
            </a:pPr>
            <a:r>
              <a:rPr lang="en-US" sz="4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MOLIM TE</a:t>
            </a:r>
          </a:p>
          <a:p>
            <a:pPr marL="0" indent="0" algn="ctr">
              <a:buNone/>
            </a:pPr>
            <a:endParaRPr lang="en-US" sz="4400" dirty="0">
              <a:solidFill>
                <a:schemeClr val="tx1">
                  <a:lumMod val="85000"/>
                  <a:lumOff val="1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ctr">
              <a:buNone/>
            </a:pPr>
            <a:r>
              <a:rPr lang="en-US" sz="4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OPROSTI</a:t>
            </a:r>
            <a:endParaRPr lang="hr-HR" sz="3600" dirty="0">
              <a:solidFill>
                <a:schemeClr val="tx1">
                  <a:lumMod val="85000"/>
                  <a:lumOff val="1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871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E5567A2-E81E-43CB-813E-7CD6A54AB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IGRA</a:t>
            </a:r>
            <a:endParaRPr lang="hr-HR" sz="5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D337FA4-4F83-4591-9CC9-F2FB3DDD55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779" y="0"/>
            <a:ext cx="48344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576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553E31C5-79D6-4C91-9B16-F26D46A1D30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2286000" y="2454367"/>
            <a:ext cx="7620000" cy="418147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5DD8E4FC-EDAE-419C-81D5-81FBF2FB32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2729"/>
            <a:ext cx="9144000" cy="2474259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RJEŠAVANJE SUKOBA</a:t>
            </a:r>
            <a:endParaRPr lang="hr-HR" sz="8000" dirty="0">
              <a:solidFill>
                <a:schemeClr val="tx1">
                  <a:lumMod val="85000"/>
                  <a:lumOff val="1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181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D56B4CF2-716C-432C-9A4F-2B80C6F56AC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7159858" y="2506662"/>
            <a:ext cx="4351338" cy="4351338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8C610C59-6BFC-426D-A273-929FF43CF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ŠTO JE SUKOB?</a:t>
            </a:r>
            <a:endParaRPr lang="hr-HR" sz="5400" dirty="0">
              <a:solidFill>
                <a:schemeClr val="tx1">
                  <a:lumMod val="85000"/>
                  <a:lumOff val="1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543BEAD-8226-4BB0-A68C-5ED455926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SUKOB JE ODNOS IZMEĐU DVIJU ILI VIŠE OSOBA KOJE SE OKO NEČEG NE MOGU DOGOVORITI.</a:t>
            </a:r>
            <a:endParaRPr lang="hr-HR" sz="4400" dirty="0">
              <a:solidFill>
                <a:schemeClr val="tx1">
                  <a:lumMod val="85000"/>
                  <a:lumOff val="1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947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2C9A8C-2C8A-4AB7-BF0A-874B077C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201707"/>
            <a:ext cx="10515600" cy="11429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IGRANJE ULOGA</a:t>
            </a:r>
            <a:endParaRPr lang="hr-HR" sz="5400" dirty="0">
              <a:solidFill>
                <a:schemeClr val="tx1">
                  <a:lumMod val="85000"/>
                  <a:lumOff val="1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D879105-D7E6-450B-B792-08D3EB44E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1250576"/>
            <a:ext cx="10515600" cy="4926387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PODJELA U GRUPE</a:t>
            </a:r>
          </a:p>
          <a:p>
            <a:pPr marL="0" indent="0">
              <a:buNone/>
            </a:pP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ZADATAK: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VAŠ JE ZADATAK ODGLUMITI/ZAMISLITI ZADANE SITUACIJE. POTREBNO JE PRONAĆI NAJBOLJE RJEŠENJE KAKO BI SE SPRIJEČIO SUKOB, ODNOSNO SVAĐA MEĐU OSOBAMA.</a:t>
            </a: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UČENICI SE NE MOGU DOGOVORITI KOJI ĆE VIDEO GLEDATI</a:t>
            </a: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UČENICI SI MEĐUSOBNO SMETAJU PRILIKOM PISANJA DOMAĆE ZADAĆE, GLEDAJU I KOMENTIRAJU TUĐU ZADAĆU</a:t>
            </a: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UČENICI SU SE SUKOBILI ZBOG TOGA ŠTO SE DVOJE UČENIKA PROGURALO ISPRED NJIH U REDU</a:t>
            </a: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UČENICI SU SE SUKOBILI JER SE NJIHOVO MIŠLJENJE RAZLIKUJE OD MIŠLJENJA DRUGIH UČENIKA</a:t>
            </a:r>
          </a:p>
          <a:p>
            <a:pPr>
              <a:buFontTx/>
              <a:buChar char="-"/>
            </a:pP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9171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127</Words>
  <Application>Microsoft Office PowerPoint</Application>
  <PresentationFormat>Široki zaslon</PresentationFormat>
  <Paragraphs>24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Tema sustava Office</vt:lpstr>
      <vt:lpstr>BONTON</vt:lpstr>
      <vt:lpstr>ŠTO JE BONTON? </vt:lpstr>
      <vt:lpstr>PowerPoint prezentacija</vt:lpstr>
      <vt:lpstr>PowerPoint prezentacija</vt:lpstr>
      <vt:lpstr>PowerPoint prezentacija</vt:lpstr>
      <vt:lpstr>IGRA</vt:lpstr>
      <vt:lpstr>RJEŠAVANJE SUKOBA</vt:lpstr>
      <vt:lpstr>ŠTO JE SUKOB?</vt:lpstr>
      <vt:lpstr>IGRANJE ULOGA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BONTON</dc:title>
  <dc:creator>Rea Guterman</dc:creator>
  <cp:lastModifiedBy>Rea Guterman</cp:lastModifiedBy>
  <cp:revision>4</cp:revision>
  <dcterms:created xsi:type="dcterms:W3CDTF">2020-11-22T18:48:39Z</dcterms:created>
  <dcterms:modified xsi:type="dcterms:W3CDTF">2020-11-22T19:18:37Z</dcterms:modified>
</cp:coreProperties>
</file>